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6" r:id="rId6"/>
    <p:sldId id="259" r:id="rId7"/>
    <p:sldId id="277" r:id="rId8"/>
    <p:sldId id="261" r:id="rId9"/>
    <p:sldId id="262" r:id="rId10"/>
    <p:sldId id="263" r:id="rId11"/>
    <p:sldId id="278" r:id="rId12"/>
    <p:sldId id="265" r:id="rId13"/>
    <p:sldId id="279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FFCE25-0775-4876-B31E-2E37C3D64F35}" v="5" dt="2024-09-25T08:58:41.5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58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Dave" userId="7419d647-714f-46ce-9a66-4049cb0aedda" providerId="ADAL" clId="{B3FFCE25-0775-4876-B31E-2E37C3D64F35}"/>
    <pc:docChg chg="addSld delSld modSld sldOrd">
      <pc:chgData name="Alex Dave" userId="7419d647-714f-46ce-9a66-4049cb0aedda" providerId="ADAL" clId="{B3FFCE25-0775-4876-B31E-2E37C3D64F35}" dt="2024-09-25T08:58:55.544" v="18" actId="2696"/>
      <pc:docMkLst>
        <pc:docMk/>
      </pc:docMkLst>
      <pc:sldChg chg="del">
        <pc:chgData name="Alex Dave" userId="7419d647-714f-46ce-9a66-4049cb0aedda" providerId="ADAL" clId="{B3FFCE25-0775-4876-B31E-2E37C3D64F35}" dt="2024-09-25T08:53:25.462" v="8" actId="2696"/>
        <pc:sldMkLst>
          <pc:docMk/>
          <pc:sldMk cId="1701830401" sldId="260"/>
        </pc:sldMkLst>
      </pc:sldChg>
      <pc:sldChg chg="del">
        <pc:chgData name="Alex Dave" userId="7419d647-714f-46ce-9a66-4049cb0aedda" providerId="ADAL" clId="{B3FFCE25-0775-4876-B31E-2E37C3D64F35}" dt="2024-09-25T08:57:36.938" v="13" actId="2696"/>
        <pc:sldMkLst>
          <pc:docMk/>
          <pc:sldMk cId="2700082269" sldId="264"/>
        </pc:sldMkLst>
      </pc:sldChg>
      <pc:sldChg chg="del">
        <pc:chgData name="Alex Dave" userId="7419d647-714f-46ce-9a66-4049cb0aedda" providerId="ADAL" clId="{B3FFCE25-0775-4876-B31E-2E37C3D64F35}" dt="2024-09-25T08:58:55.544" v="18" actId="2696"/>
        <pc:sldMkLst>
          <pc:docMk/>
          <pc:sldMk cId="4031363002" sldId="266"/>
        </pc:sldMkLst>
      </pc:sldChg>
      <pc:sldChg chg="addSp modSp new mod ord">
        <pc:chgData name="Alex Dave" userId="7419d647-714f-46ce-9a66-4049cb0aedda" providerId="ADAL" clId="{B3FFCE25-0775-4876-B31E-2E37C3D64F35}" dt="2024-09-25T08:53:19.729" v="7" actId="14100"/>
        <pc:sldMkLst>
          <pc:docMk/>
          <pc:sldMk cId="3159175855" sldId="277"/>
        </pc:sldMkLst>
        <pc:picChg chg="add mod">
          <ac:chgData name="Alex Dave" userId="7419d647-714f-46ce-9a66-4049cb0aedda" providerId="ADAL" clId="{B3FFCE25-0775-4876-B31E-2E37C3D64F35}" dt="2024-09-25T08:53:19.729" v="7" actId="14100"/>
          <ac:picMkLst>
            <pc:docMk/>
            <pc:sldMk cId="3159175855" sldId="277"/>
            <ac:picMk id="2" creationId="{F0FCDE37-37B1-313E-6DF2-148F75C426B0}"/>
          </ac:picMkLst>
        </pc:picChg>
      </pc:sldChg>
      <pc:sldChg chg="addSp modSp new mod">
        <pc:chgData name="Alex Dave" userId="7419d647-714f-46ce-9a66-4049cb0aedda" providerId="ADAL" clId="{B3FFCE25-0775-4876-B31E-2E37C3D64F35}" dt="2024-09-25T08:57:32.771" v="12" actId="14100"/>
        <pc:sldMkLst>
          <pc:docMk/>
          <pc:sldMk cId="2022875063" sldId="278"/>
        </pc:sldMkLst>
        <pc:picChg chg="add mod">
          <ac:chgData name="Alex Dave" userId="7419d647-714f-46ce-9a66-4049cb0aedda" providerId="ADAL" clId="{B3FFCE25-0775-4876-B31E-2E37C3D64F35}" dt="2024-09-25T08:57:32.771" v="12" actId="14100"/>
          <ac:picMkLst>
            <pc:docMk/>
            <pc:sldMk cId="2022875063" sldId="278"/>
            <ac:picMk id="2" creationId="{EEBA8658-FCB9-0B55-AC07-A25AB9FE1DD4}"/>
          </ac:picMkLst>
        </pc:picChg>
      </pc:sldChg>
      <pc:sldChg chg="add del">
        <pc:chgData name="Alex Dave" userId="7419d647-714f-46ce-9a66-4049cb0aedda" providerId="ADAL" clId="{B3FFCE25-0775-4876-B31E-2E37C3D64F35}" dt="2024-09-25T08:53:10.806" v="4"/>
        <pc:sldMkLst>
          <pc:docMk/>
          <pc:sldMk cId="2043185290" sldId="278"/>
        </pc:sldMkLst>
      </pc:sldChg>
      <pc:sldChg chg="addSp modSp new mod">
        <pc:chgData name="Alex Dave" userId="7419d647-714f-46ce-9a66-4049cb0aedda" providerId="ADAL" clId="{B3FFCE25-0775-4876-B31E-2E37C3D64F35}" dt="2024-09-25T08:58:48.771" v="17" actId="14100"/>
        <pc:sldMkLst>
          <pc:docMk/>
          <pc:sldMk cId="2090775782" sldId="279"/>
        </pc:sldMkLst>
        <pc:picChg chg="add mod">
          <ac:chgData name="Alex Dave" userId="7419d647-714f-46ce-9a66-4049cb0aedda" providerId="ADAL" clId="{B3FFCE25-0775-4876-B31E-2E37C3D64F35}" dt="2024-09-25T08:58:48.771" v="17" actId="14100"/>
          <ac:picMkLst>
            <pc:docMk/>
            <pc:sldMk cId="2090775782" sldId="279"/>
            <ac:picMk id="2" creationId="{F2B6951D-095C-2773-B44B-18E4A6DD34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B836-2635-A40C-D329-EAB26F816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EAFA8C-3E44-AA64-8444-F9E00431C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EDE34-A0A0-9A0D-FF70-F0A64E6E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7D25-65B5-405C-83A6-5C1A5EDDEEDE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5C49B-62C8-84EA-521D-1DE4D7387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6BBEC-D33F-ABF0-68C2-BE32504D5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C7B8-AD02-489D-A3C2-ADA3D3CC3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46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E74D9-3663-7E26-A53E-FB0C33DFF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924EB-94B3-5F21-53FD-9963D7E11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8A903-A3E4-C57D-FB29-EC4B688AD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7D25-65B5-405C-83A6-5C1A5EDDEEDE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A9986-EBDA-B300-1961-9B1BB62CE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BA8F7-9ABD-9DBD-02B4-3C60FDFE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C7B8-AD02-489D-A3C2-ADA3D3CC3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4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ADF1C4-6421-998D-1749-64D708998A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7D7CF3-6D4E-B87B-F826-0D33FBC62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1FC49-BED9-69E4-0D1A-28E642698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7D25-65B5-405C-83A6-5C1A5EDDEEDE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8B754-91C8-5BCC-F807-EA24476F6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62387-8353-E091-466A-8ABFE1724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C7B8-AD02-489D-A3C2-ADA3D3CC3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04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7C367-3496-E653-4DEB-BE7A4D9C2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AC5D3-E5C8-D960-A1F0-942D4532D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E7AF1-D037-1E90-FB23-F02250CA9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7D25-65B5-405C-83A6-5C1A5EDDEEDE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FF1F9-45F5-BC75-1858-DB65327E2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6F9FF-C771-8655-4B86-4BF378CE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C7B8-AD02-489D-A3C2-ADA3D3CC3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49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DABAC-9D8A-20F4-4F88-A56A1B876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2585C-73C6-EEFE-A1F3-D51BA6EDA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74332-C9D1-0680-CC15-DC2710042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7D25-65B5-405C-83A6-5C1A5EDDEEDE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D488F-E5B4-B4CF-218E-2BC0F77C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B504F-0BFD-230A-B96E-20CAD0490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C7B8-AD02-489D-A3C2-ADA3D3CC3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37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6677A-F2C3-599D-669A-150E62028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07BE2-97CC-ADE2-3A22-0602334995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F08CA-9ACB-B3DD-9157-B3C8B4A8C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68AC5-E1A1-46C3-E1C0-B0CCE5DAA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7D25-65B5-405C-83A6-5C1A5EDDEEDE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17CE9D-B9DC-B6C8-3B22-D689138C1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69F5E-6FDB-54BB-D5C3-2601EC2B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C7B8-AD02-489D-A3C2-ADA3D3CC3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21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80CF-18DA-C181-BE99-7AC1BE246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D3C38-C553-B41B-A899-3539D9808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6F6F2-6CD6-AA87-D465-4757B6638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2D4338-D369-B92D-434F-2060C4561A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148FB0-B5C8-0F7E-4C44-3184BE235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F7502E-50AC-6603-77D1-D2C0F1452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7D25-65B5-405C-83A6-5C1A5EDDEEDE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0B2263-A4C6-A04B-0FA2-EFBCAED8A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286309-9262-49B1-9700-1DA77CB9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C7B8-AD02-489D-A3C2-ADA3D3CC3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01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8E95C-61DE-DACF-AE4C-4D731155A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EEC8E7-878D-9F4D-84F5-8C4DED329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7D25-65B5-405C-83A6-5C1A5EDDEEDE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2DB2A8-3B57-CDC3-D734-44DDDC7E4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A5F50-0F06-55B0-3105-E1900C5C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C7B8-AD02-489D-A3C2-ADA3D3CC3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87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E5CF9-FD91-6812-6D99-4B7A1DF93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7D25-65B5-405C-83A6-5C1A5EDDEEDE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0AD5C8-252E-9C07-E6ED-3035270DA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C88DF-EE89-89D6-A093-05C30E11B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C7B8-AD02-489D-A3C2-ADA3D3CC3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32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DB439-83F5-F467-39F2-AA4C44D02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EA35-CC6A-F6A4-7DDB-24BA10238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453BC-1D9E-8A0F-4F1E-DCEEF238C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29D79-061D-B3C9-285F-4645C6C90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7D25-65B5-405C-83A6-5C1A5EDDEEDE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F90342-C576-F72B-80F7-1FAD69391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F0A79-8CE3-86BC-045B-5BAD29FA8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C7B8-AD02-489D-A3C2-ADA3D3CC3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27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3D5EA-CBBE-8F03-11D4-7583730AD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8C817C-DC02-EADF-D204-6FE298BA73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8611A0-8311-F2EB-4D2E-CDFC5D8A8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6F165-A28D-F91D-398A-D5296EC90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7D25-65B5-405C-83A6-5C1A5EDDEEDE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A45BA-F716-67E5-4E7F-69209DBF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B2E86-3950-9D26-8F48-42587AFB7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C7B8-AD02-489D-A3C2-ADA3D3CC3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58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33DE3B-61F0-CAB8-1C6F-1D3F2EC24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231A3-D96A-376E-8EED-FE28BAA9F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7B0C6-EB58-CC98-BDFD-A2123C0481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87D25-65B5-405C-83A6-5C1A5EDDEEDE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B3C73-10FA-1AD8-DE8C-3368F3C07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90FAA-0219-B7F9-8F88-1A4538EA0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9C7B8-AD02-489D-A3C2-ADA3D3CC3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395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A0D3BCA7-306E-6D05-FADD-F258E23997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73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B6951D-095C-2773-B44B-18E4A6DD3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06" y="-28129"/>
            <a:ext cx="12242006" cy="688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75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8943048B-7E48-E888-8BCF-3294EEF47B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1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8F484249-7176-57B7-0114-CFF59CD989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72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15F10131-7DF2-78D3-3018-3BBE1BA4FD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87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F1E8A18E-8809-AB9E-7ED2-0B512E66EF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F57AEDA1-C4CB-978B-B2BB-5CE89E829B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1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E32B7C16-92AD-B739-5F68-99C4785BF6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14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3CE9449F-33F4-F3BD-D6B1-4D645E7014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67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FB0F083E-AB81-447F-F783-7E47309B9E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11AE504B-E089-D87E-6DA6-1B08C34E40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0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C0DF5E-3B8E-D1D5-357A-3EFE1A937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94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1ABC6F66-E281-999D-7DBF-0FDD7E1970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91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FCDE37-37B1-313E-6DF2-148F75C42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75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59344B3E-6E78-DAC3-7A96-3C5B87031D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19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A4190B87-DB6E-761F-F041-B56068D068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7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7E8EB202-BE9B-3500-FB52-B88AF567C5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34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BA8658-FCB9-0B55-AC07-A25AB9FE1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75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DF05EDFB-CE44-ADED-4CA7-3DE42229CC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6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01B37C7DC4D74691B84FF8510AC564" ma:contentTypeVersion="18" ma:contentTypeDescription="Create a new document." ma:contentTypeScope="" ma:versionID="2ec8d36e267fbf3a3fdaf7c3dffa7beb">
  <xsd:schema xmlns:xsd="http://www.w3.org/2001/XMLSchema" xmlns:xs="http://www.w3.org/2001/XMLSchema" xmlns:p="http://schemas.microsoft.com/office/2006/metadata/properties" xmlns:ns2="e4f34220-620c-47c3-89af-c4a6edab4c87" xmlns:ns3="3889ac6e-72bb-4955-a615-445659f1c972" targetNamespace="http://schemas.microsoft.com/office/2006/metadata/properties" ma:root="true" ma:fieldsID="2d43fc27d9f8ae43574d0e2c58ff1b2b" ns2:_="" ns3:_="">
    <xsd:import namespace="e4f34220-620c-47c3-89af-c4a6edab4c87"/>
    <xsd:import namespace="3889ac6e-72bb-4955-a615-445659f1c9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34220-620c-47c3-89af-c4a6edab4c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9cbce6-d92b-4712-9683-e256f6a345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9ac6e-72bb-4955-a615-445659f1c97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bc75674-d8df-4777-a0cb-68e6fcd39d03}" ma:internalName="TaxCatchAll" ma:showField="CatchAllData" ma:web="3889ac6e-72bb-4955-a615-445659f1c9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89ac6e-72bb-4955-a615-445659f1c972" xsi:nil="true"/>
    <lcf76f155ced4ddcb4097134ff3c332f xmlns="e4f34220-620c-47c3-89af-c4a6edab4c8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E60941-B547-4F7F-AA5A-BF0EA55C0B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f34220-620c-47c3-89af-c4a6edab4c87"/>
    <ds:schemaRef ds:uri="3889ac6e-72bb-4955-a615-445659f1c9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5A4C79-3C56-40FA-80DD-2DECCEE40281}">
  <ds:schemaRefs>
    <ds:schemaRef ds:uri="http://schemas.microsoft.com/office/2006/metadata/properties"/>
    <ds:schemaRef ds:uri="http://schemas.microsoft.com/office/infopath/2007/PartnerControls"/>
    <ds:schemaRef ds:uri="3889ac6e-72bb-4955-a615-445659f1c972"/>
    <ds:schemaRef ds:uri="e4f34220-620c-47c3-89af-c4a6edab4c87"/>
  </ds:schemaRefs>
</ds:datastoreItem>
</file>

<file path=customXml/itemProps3.xml><?xml version="1.0" encoding="utf-8"?>
<ds:datastoreItem xmlns:ds="http://schemas.openxmlformats.org/officeDocument/2006/customXml" ds:itemID="{E53AB862-E3FA-4E0E-9C89-920D51D8D3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Dave</dc:creator>
  <cp:lastModifiedBy>Alex Dave</cp:lastModifiedBy>
  <cp:revision>2</cp:revision>
  <dcterms:created xsi:type="dcterms:W3CDTF">2023-06-06T14:37:01Z</dcterms:created>
  <dcterms:modified xsi:type="dcterms:W3CDTF">2024-09-25T08:59:00Z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0x0101004901B37C7DC4D74691B84FF8510AC564</vt:lpwstr>
  </property>
  <property fmtid="{D5CDD505-2E9C-101B-9397-08002B2CF9AE}" pid="3" name="MediaServiceImageTags">
    <vt:lpwstr/>
  </property>
</Properties>
</file>