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sldIdLst>
    <p:sldId id="260" r:id="rId5"/>
    <p:sldId id="259" r:id="rId6"/>
    <p:sldId id="262" r:id="rId7"/>
    <p:sldId id="263" r:id="rId8"/>
  </p:sldIdLst>
  <p:sldSz cx="9601200" cy="12801600" type="A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450BC-2238-4C23-898E-698B1039C30E}" v="3" dt="2024-02-21T16:24:32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4660" autoAdjust="0"/>
  </p:normalViewPr>
  <p:slideViewPr>
    <p:cSldViewPr snapToGrid="0">
      <p:cViewPr>
        <p:scale>
          <a:sx n="33" d="100"/>
          <a:sy n="33" d="100"/>
        </p:scale>
        <p:origin x="2618" y="7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entley" userId="ac495187-8a67-4397-ae52-8f86028720c5" providerId="ADAL" clId="{007450BC-2238-4C23-898E-698B1039C30E}"/>
    <pc:docChg chg="undo custSel modSld modMainMaster">
      <pc:chgData name="Mark Bentley" userId="ac495187-8a67-4397-ae52-8f86028720c5" providerId="ADAL" clId="{007450BC-2238-4C23-898E-698B1039C30E}" dt="2024-02-21T16:24:32.545" v="14"/>
      <pc:docMkLst>
        <pc:docMk/>
      </pc:docMkLst>
      <pc:sldChg chg="addSp delSp modSp mod">
        <pc:chgData name="Mark Bentley" userId="ac495187-8a67-4397-ae52-8f86028720c5" providerId="ADAL" clId="{007450BC-2238-4C23-898E-698B1039C30E}" dt="2024-02-21T16:23:48.573" v="5" actId="1440"/>
        <pc:sldMkLst>
          <pc:docMk/>
          <pc:sldMk cId="1694602638" sldId="260"/>
        </pc:sldMkLst>
        <pc:picChg chg="add mod">
          <ac:chgData name="Mark Bentley" userId="ac495187-8a67-4397-ae52-8f86028720c5" providerId="ADAL" clId="{007450BC-2238-4C23-898E-698B1039C30E}" dt="2024-02-21T16:23:48.573" v="5" actId="1440"/>
          <ac:picMkLst>
            <pc:docMk/>
            <pc:sldMk cId="1694602638" sldId="260"/>
            <ac:picMk id="3" creationId="{502ED400-0FBA-050F-16C4-7037ED4874A2}"/>
          </ac:picMkLst>
        </pc:picChg>
        <pc:picChg chg="del">
          <ac:chgData name="Mark Bentley" userId="ac495187-8a67-4397-ae52-8f86028720c5" providerId="ADAL" clId="{007450BC-2238-4C23-898E-698B1039C30E}" dt="2024-02-21T16:23:45.889" v="4" actId="478"/>
          <ac:picMkLst>
            <pc:docMk/>
            <pc:sldMk cId="1694602638" sldId="260"/>
            <ac:picMk id="9" creationId="{7755FC34-9AAB-4ECF-AC4B-0281EF62516F}"/>
          </ac:picMkLst>
        </pc:picChg>
      </pc:sldChg>
      <pc:sldMasterChg chg="modSldLayout">
        <pc:chgData name="Mark Bentley" userId="ac495187-8a67-4397-ae52-8f86028720c5" providerId="ADAL" clId="{007450BC-2238-4C23-898E-698B1039C30E}" dt="2024-02-21T16:24:32.545" v="14"/>
        <pc:sldMasterMkLst>
          <pc:docMk/>
          <pc:sldMasterMk cId="4064761805" sldId="2147483674"/>
        </pc:sldMasterMkLst>
        <pc:sldLayoutChg chg="addSp delSp modSp mod">
          <pc:chgData name="Mark Bentley" userId="ac495187-8a67-4397-ae52-8f86028720c5" providerId="ADAL" clId="{007450BC-2238-4C23-898E-698B1039C30E}" dt="2024-02-21T16:24:31.596" v="13"/>
          <pc:sldLayoutMkLst>
            <pc:docMk/>
            <pc:sldMasterMk cId="4064761805" sldId="2147483674"/>
            <pc:sldLayoutMk cId="2699377072" sldId="2147483689"/>
          </pc:sldLayoutMkLst>
          <pc:spChg chg="add mod">
            <ac:chgData name="Mark Bentley" userId="ac495187-8a67-4397-ae52-8f86028720c5" providerId="ADAL" clId="{007450BC-2238-4C23-898E-698B1039C30E}" dt="2024-02-21T16:24:31.596" v="13"/>
            <ac:spMkLst>
              <pc:docMk/>
              <pc:sldMasterMk cId="4064761805" sldId="2147483674"/>
              <pc:sldLayoutMk cId="2699377072" sldId="2147483689"/>
              <ac:spMk id="2" creationId="{2103C34D-2D13-73F2-6E83-AE14B4CD3660}"/>
            </ac:spMkLst>
          </pc:spChg>
          <pc:spChg chg="del">
            <ac:chgData name="Mark Bentley" userId="ac495187-8a67-4397-ae52-8f86028720c5" providerId="ADAL" clId="{007450BC-2238-4C23-898E-698B1039C30E}" dt="2024-02-21T16:24:03.951" v="8" actId="478"/>
            <ac:spMkLst>
              <pc:docMk/>
              <pc:sldMasterMk cId="4064761805" sldId="2147483674"/>
              <pc:sldLayoutMk cId="2699377072" sldId="2147483689"/>
              <ac:spMk id="43" creationId="{947006A0-3022-4450-95CB-0EA659E4F79F}"/>
            </ac:spMkLst>
          </pc:spChg>
          <pc:picChg chg="add mod">
            <ac:chgData name="Mark Bentley" userId="ac495187-8a67-4397-ae52-8f86028720c5" providerId="ADAL" clId="{007450BC-2238-4C23-898E-698B1039C30E}" dt="2024-02-21T16:24:31.596" v="13"/>
            <ac:picMkLst>
              <pc:docMk/>
              <pc:sldMasterMk cId="4064761805" sldId="2147483674"/>
              <pc:sldLayoutMk cId="2699377072" sldId="2147483689"/>
              <ac:picMk id="6" creationId="{C4175E9B-1C5B-F2D6-F9F1-7E9F61044D9B}"/>
            </ac:picMkLst>
          </pc:picChg>
          <pc:picChg chg="del">
            <ac:chgData name="Mark Bentley" userId="ac495187-8a67-4397-ae52-8f86028720c5" providerId="ADAL" clId="{007450BC-2238-4C23-898E-698B1039C30E}" dt="2024-02-21T16:24:03.951" v="8" actId="478"/>
            <ac:picMkLst>
              <pc:docMk/>
              <pc:sldMasterMk cId="4064761805" sldId="2147483674"/>
              <pc:sldLayoutMk cId="2699377072" sldId="2147483689"/>
              <ac:picMk id="26" creationId="{22638A33-F944-4642-9BED-DB43C78902A8}"/>
            </ac:picMkLst>
          </pc:picChg>
        </pc:sldLayoutChg>
        <pc:sldLayoutChg chg="addSp delSp modSp mod">
          <pc:chgData name="Mark Bentley" userId="ac495187-8a67-4397-ae52-8f86028720c5" providerId="ADAL" clId="{007450BC-2238-4C23-898E-698B1039C30E}" dt="2024-02-21T16:24:30.240" v="12"/>
          <pc:sldLayoutMkLst>
            <pc:docMk/>
            <pc:sldMasterMk cId="4064761805" sldId="2147483674"/>
            <pc:sldLayoutMk cId="3080648994" sldId="2147483690"/>
          </pc:sldLayoutMkLst>
          <pc:spChg chg="add mod">
            <ac:chgData name="Mark Bentley" userId="ac495187-8a67-4397-ae52-8f86028720c5" providerId="ADAL" clId="{007450BC-2238-4C23-898E-698B1039C30E}" dt="2024-02-21T16:24:30.240" v="12"/>
            <ac:spMkLst>
              <pc:docMk/>
              <pc:sldMasterMk cId="4064761805" sldId="2147483674"/>
              <pc:sldLayoutMk cId="3080648994" sldId="2147483690"/>
              <ac:spMk id="7" creationId="{2AC41662-711F-5159-3C40-0F033D334A7F}"/>
            </ac:spMkLst>
          </pc:spChg>
          <pc:spChg chg="del">
            <ac:chgData name="Mark Bentley" userId="ac495187-8a67-4397-ae52-8f86028720c5" providerId="ADAL" clId="{007450BC-2238-4C23-898E-698B1039C30E}" dt="2024-02-21T16:24:06.342" v="9" actId="478"/>
            <ac:spMkLst>
              <pc:docMk/>
              <pc:sldMasterMk cId="4064761805" sldId="2147483674"/>
              <pc:sldLayoutMk cId="3080648994" sldId="2147483690"/>
              <ac:spMk id="43" creationId="{947006A0-3022-4450-95CB-0EA659E4F79F}"/>
            </ac:spMkLst>
          </pc:spChg>
          <pc:picChg chg="add del">
            <ac:chgData name="Mark Bentley" userId="ac495187-8a67-4397-ae52-8f86028720c5" providerId="ADAL" clId="{007450BC-2238-4C23-898E-698B1039C30E}" dt="2024-02-21T16:24:15.426" v="11" actId="22"/>
            <ac:picMkLst>
              <pc:docMk/>
              <pc:sldMasterMk cId="4064761805" sldId="2147483674"/>
              <pc:sldLayoutMk cId="3080648994" sldId="2147483690"/>
              <ac:picMk id="6" creationId="{D42E5F95-4BF5-3AC3-03EF-A278006D5AEA}"/>
            </ac:picMkLst>
          </pc:picChg>
          <pc:picChg chg="add mod">
            <ac:chgData name="Mark Bentley" userId="ac495187-8a67-4397-ae52-8f86028720c5" providerId="ADAL" clId="{007450BC-2238-4C23-898E-698B1039C30E}" dt="2024-02-21T16:24:30.240" v="12"/>
            <ac:picMkLst>
              <pc:docMk/>
              <pc:sldMasterMk cId="4064761805" sldId="2147483674"/>
              <pc:sldLayoutMk cId="3080648994" sldId="2147483690"/>
              <ac:picMk id="8" creationId="{C1DC1158-975E-9317-62E6-559C0CCD577E}"/>
            </ac:picMkLst>
          </pc:picChg>
          <pc:picChg chg="del">
            <ac:chgData name="Mark Bentley" userId="ac495187-8a67-4397-ae52-8f86028720c5" providerId="ADAL" clId="{007450BC-2238-4C23-898E-698B1039C30E}" dt="2024-02-21T16:24:06.342" v="9" actId="478"/>
            <ac:picMkLst>
              <pc:docMk/>
              <pc:sldMasterMk cId="4064761805" sldId="2147483674"/>
              <pc:sldLayoutMk cId="3080648994" sldId="2147483690"/>
              <ac:picMk id="26" creationId="{22638A33-F944-4642-9BED-DB43C78902A8}"/>
            </ac:picMkLst>
          </pc:picChg>
        </pc:sldLayoutChg>
        <pc:sldLayoutChg chg="addSp delSp modSp mod">
          <pc:chgData name="Mark Bentley" userId="ac495187-8a67-4397-ae52-8f86028720c5" providerId="ADAL" clId="{007450BC-2238-4C23-898E-698B1039C30E}" dt="2024-02-21T16:24:32.545" v="14"/>
          <pc:sldLayoutMkLst>
            <pc:docMk/>
            <pc:sldMasterMk cId="4064761805" sldId="2147483674"/>
            <pc:sldLayoutMk cId="838918617" sldId="2147483691"/>
          </pc:sldLayoutMkLst>
          <pc:spChg chg="add mod">
            <ac:chgData name="Mark Bentley" userId="ac495187-8a67-4397-ae52-8f86028720c5" providerId="ADAL" clId="{007450BC-2238-4C23-898E-698B1039C30E}" dt="2024-02-21T16:24:32.545" v="14"/>
            <ac:spMkLst>
              <pc:docMk/>
              <pc:sldMasterMk cId="4064761805" sldId="2147483674"/>
              <pc:sldLayoutMk cId="838918617" sldId="2147483691"/>
              <ac:spMk id="6" creationId="{4DFE7E98-F47B-BF2C-7208-12D9EF440DEB}"/>
            </ac:spMkLst>
          </pc:spChg>
          <pc:spChg chg="del">
            <ac:chgData name="Mark Bentley" userId="ac495187-8a67-4397-ae52-8f86028720c5" providerId="ADAL" clId="{007450BC-2238-4C23-898E-698B1039C30E}" dt="2024-02-21T16:23:59.794" v="7" actId="478"/>
            <ac:spMkLst>
              <pc:docMk/>
              <pc:sldMasterMk cId="4064761805" sldId="2147483674"/>
              <pc:sldLayoutMk cId="838918617" sldId="2147483691"/>
              <ac:spMk id="43" creationId="{947006A0-3022-4450-95CB-0EA659E4F79F}"/>
            </ac:spMkLst>
          </pc:spChg>
          <pc:picChg chg="add mod">
            <ac:chgData name="Mark Bentley" userId="ac495187-8a67-4397-ae52-8f86028720c5" providerId="ADAL" clId="{007450BC-2238-4C23-898E-698B1039C30E}" dt="2024-02-21T16:24:32.545" v="14"/>
            <ac:picMkLst>
              <pc:docMk/>
              <pc:sldMasterMk cId="4064761805" sldId="2147483674"/>
              <pc:sldLayoutMk cId="838918617" sldId="2147483691"/>
              <ac:picMk id="7" creationId="{81B0450E-80C0-85C0-2394-79BBAD2AF003}"/>
            </ac:picMkLst>
          </pc:picChg>
          <pc:picChg chg="del">
            <ac:chgData name="Mark Bentley" userId="ac495187-8a67-4397-ae52-8f86028720c5" providerId="ADAL" clId="{007450BC-2238-4C23-898E-698B1039C30E}" dt="2024-02-21T16:23:58.403" v="6" actId="478"/>
            <ac:picMkLst>
              <pc:docMk/>
              <pc:sldMasterMk cId="4064761805" sldId="2147483674"/>
              <pc:sldLayoutMk cId="838918617" sldId="2147483691"/>
              <ac:picMk id="26" creationId="{22638A33-F944-4642-9BED-DB43C78902A8}"/>
            </ac:picMkLst>
          </pc:picChg>
        </pc:sldLayoutChg>
      </pc:sldMasterChg>
    </pc:docChg>
  </pc:docChgLst>
  <pc:docChgLst>
    <pc:chgData name="Mark Bentley" userId="ac495187-8a67-4397-ae52-8f86028720c5" providerId="ADAL" clId="{8701AB04-AF35-4919-AB60-038239A8D7D6}"/>
    <pc:docChg chg="undo redo custSel addSld delSld modSld sldOrd modMainMaster">
      <pc:chgData name="Mark Bentley" userId="ac495187-8a67-4397-ae52-8f86028720c5" providerId="ADAL" clId="{8701AB04-AF35-4919-AB60-038239A8D7D6}" dt="2021-05-27T16:15:34.254" v="2933" actId="20577"/>
      <pc:docMkLst>
        <pc:docMk/>
      </pc:docMkLst>
      <pc:sldChg chg="addSp delSp modSp del mod chgLayout">
        <pc:chgData name="Mark Bentley" userId="ac495187-8a67-4397-ae52-8f86028720c5" providerId="ADAL" clId="{8701AB04-AF35-4919-AB60-038239A8D7D6}" dt="2021-05-24T14:42:47.183" v="605" actId="47"/>
        <pc:sldMkLst>
          <pc:docMk/>
          <pc:sldMk cId="1553009819" sldId="256"/>
        </pc:sldMkLst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2" creationId="{5F1EEE80-2E49-4656-AD26-65A691884B32}"/>
          </ac:spMkLst>
        </pc:spChg>
        <pc:spChg chg="add mod">
          <ac:chgData name="Mark Bentley" userId="ac495187-8a67-4397-ae52-8f86028720c5" providerId="ADAL" clId="{8701AB04-AF35-4919-AB60-038239A8D7D6}" dt="2021-05-24T14:41:44.124" v="539" actId="21"/>
          <ac:spMkLst>
            <pc:docMk/>
            <pc:sldMk cId="1553009819" sldId="256"/>
            <ac:spMk id="2" creationId="{BDF0BCE8-693C-461C-9B74-D94D14F34369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3" creationId="{972ECFF7-C08C-471A-8827-5571FA00681F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4" creationId="{3A651620-E3A6-469E-8DC6-73501B346FFC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5" creationId="{9A371BC6-9469-4AED-A206-AC062FA39BDE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6" creationId="{81AFF232-DBEF-416D-AAE9-BF7852555ABC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7" creationId="{263070BE-E36D-4BBE-8A5C-9BB88C36E4B1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8" creationId="{9D9C4F57-7CE7-4DC3-BD64-51093E8B4E75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9" creationId="{BFD22D06-6D7B-4F61-9B33-257849D608D8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10" creationId="{0F418BED-09CE-49DF-B209-4A60B4DD16FE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11" creationId="{BA050BE7-EA1D-4C95-9CDF-7D7E8AE2636A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12" creationId="{1783FB93-6197-4907-8F91-18DF3BBB667E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13" creationId="{5EB733BE-0458-465C-A76D-529CF98292C4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14" creationId="{813F2A57-9C4C-4E4E-985E-B1DF7B4CD8FC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15" creationId="{08D13208-468D-4ECA-A294-6769D242A83E}"/>
          </ac:spMkLst>
        </pc:spChg>
        <pc:spChg chg="add del mod ord">
          <ac:chgData name="Mark Bentley" userId="ac495187-8a67-4397-ae52-8f86028720c5" providerId="ADAL" clId="{8701AB04-AF35-4919-AB60-038239A8D7D6}" dt="2021-05-24T10:07:35.264" v="105" actId="700"/>
          <ac:spMkLst>
            <pc:docMk/>
            <pc:sldMk cId="1553009819" sldId="256"/>
            <ac:spMk id="16" creationId="{6A6CEA18-B6AD-465E-9EFD-08BBB8AC316B}"/>
          </ac:spMkLst>
        </pc:spChg>
        <pc:spChg chg="add del mod ord">
          <ac:chgData name="Mark Bentley" userId="ac495187-8a67-4397-ae52-8f86028720c5" providerId="ADAL" clId="{8701AB04-AF35-4919-AB60-038239A8D7D6}" dt="2021-05-24T10:08:12.820" v="107"/>
          <ac:spMkLst>
            <pc:docMk/>
            <pc:sldMk cId="1553009819" sldId="256"/>
            <ac:spMk id="17" creationId="{DE79D1AD-DC08-4C16-8665-150CC3684A0F}"/>
          </ac:spMkLst>
        </pc:spChg>
        <pc:spChg chg="add del mod ord">
          <ac:chgData name="Mark Bentley" userId="ac495187-8a67-4397-ae52-8f86028720c5" providerId="ADAL" clId="{8701AB04-AF35-4919-AB60-038239A8D7D6}" dt="2021-05-24T10:08:15.317" v="108"/>
          <ac:spMkLst>
            <pc:docMk/>
            <pc:sldMk cId="1553009819" sldId="256"/>
            <ac:spMk id="18" creationId="{E229C495-ED5F-4769-96C0-B72386CBB8D4}"/>
          </ac:spMkLst>
        </pc:spChg>
        <pc:spChg chg="add del mod ord">
          <ac:chgData name="Mark Bentley" userId="ac495187-8a67-4397-ae52-8f86028720c5" providerId="ADAL" clId="{8701AB04-AF35-4919-AB60-038239A8D7D6}" dt="2021-05-24T10:08:20.258" v="110"/>
          <ac:spMkLst>
            <pc:docMk/>
            <pc:sldMk cId="1553009819" sldId="256"/>
            <ac:spMk id="19" creationId="{9B0420D1-37D3-4390-B533-8BD6377C1DDB}"/>
          </ac:spMkLst>
        </pc:spChg>
        <pc:spChg chg="add del mod ord">
          <ac:chgData name="Mark Bentley" userId="ac495187-8a67-4397-ae52-8f86028720c5" providerId="ADAL" clId="{8701AB04-AF35-4919-AB60-038239A8D7D6}" dt="2021-05-24T10:08:17.645" v="109"/>
          <ac:spMkLst>
            <pc:docMk/>
            <pc:sldMk cId="1553009819" sldId="256"/>
            <ac:spMk id="20" creationId="{13B28CE5-17A4-415C-9A77-B6B80518D9CB}"/>
          </ac:spMkLst>
        </pc:spChg>
        <pc:spChg chg="add mod ord">
          <ac:chgData name="Mark Bentley" userId="ac495187-8a67-4397-ae52-8f86028720c5" providerId="ADAL" clId="{8701AB04-AF35-4919-AB60-038239A8D7D6}" dt="2021-05-24T14:41:23.019" v="537" actId="700"/>
          <ac:spMkLst>
            <pc:docMk/>
            <pc:sldMk cId="1553009819" sldId="256"/>
            <ac:spMk id="21" creationId="{231C8E50-8780-4FB2-BE58-E3B2F48AD0D1}"/>
          </ac:spMkLst>
        </pc:spChg>
        <pc:spChg chg="add mod ord">
          <ac:chgData name="Mark Bentley" userId="ac495187-8a67-4397-ae52-8f86028720c5" providerId="ADAL" clId="{8701AB04-AF35-4919-AB60-038239A8D7D6}" dt="2021-05-24T14:41:23.019" v="537" actId="700"/>
          <ac:spMkLst>
            <pc:docMk/>
            <pc:sldMk cId="1553009819" sldId="256"/>
            <ac:spMk id="22" creationId="{9A83DE00-36F9-4F3D-B962-1779BE7F3400}"/>
          </ac:spMkLst>
        </pc:spChg>
        <pc:spChg chg="add mod ord">
          <ac:chgData name="Mark Bentley" userId="ac495187-8a67-4397-ae52-8f86028720c5" providerId="ADAL" clId="{8701AB04-AF35-4919-AB60-038239A8D7D6}" dt="2021-05-24T14:41:23.019" v="537" actId="700"/>
          <ac:spMkLst>
            <pc:docMk/>
            <pc:sldMk cId="1553009819" sldId="256"/>
            <ac:spMk id="23" creationId="{D81455C0-FBA2-456A-9592-D132227193D4}"/>
          </ac:spMkLst>
        </pc:spChg>
        <pc:spChg chg="add mod ord">
          <ac:chgData name="Mark Bentley" userId="ac495187-8a67-4397-ae52-8f86028720c5" providerId="ADAL" clId="{8701AB04-AF35-4919-AB60-038239A8D7D6}" dt="2021-05-24T14:41:23.019" v="537" actId="700"/>
          <ac:spMkLst>
            <pc:docMk/>
            <pc:sldMk cId="1553009819" sldId="256"/>
            <ac:spMk id="24" creationId="{542D4A89-5C6F-481D-A288-24C972E26D3F}"/>
          </ac:spMkLst>
        </pc:spChg>
        <pc:spChg chg="add mod ord">
          <ac:chgData name="Mark Bentley" userId="ac495187-8a67-4397-ae52-8f86028720c5" providerId="ADAL" clId="{8701AB04-AF35-4919-AB60-038239A8D7D6}" dt="2021-05-24T14:41:23.019" v="537" actId="700"/>
          <ac:spMkLst>
            <pc:docMk/>
            <pc:sldMk cId="1553009819" sldId="256"/>
            <ac:spMk id="25" creationId="{BA42B943-D9FB-44A4-A7C5-5F6E0895566A}"/>
          </ac:spMkLst>
        </pc:spChg>
        <pc:spChg chg="add mod ord">
          <ac:chgData name="Mark Bentley" userId="ac495187-8a67-4397-ae52-8f86028720c5" providerId="ADAL" clId="{8701AB04-AF35-4919-AB60-038239A8D7D6}" dt="2021-05-24T14:41:23.019" v="537" actId="700"/>
          <ac:spMkLst>
            <pc:docMk/>
            <pc:sldMk cId="1553009819" sldId="256"/>
            <ac:spMk id="26" creationId="{35417F49-2AD5-41BA-AB41-AB5D73CCAC9F}"/>
          </ac:spMkLst>
        </pc:spChg>
        <pc:spChg chg="add mod ord">
          <ac:chgData name="Mark Bentley" userId="ac495187-8a67-4397-ae52-8f86028720c5" providerId="ADAL" clId="{8701AB04-AF35-4919-AB60-038239A8D7D6}" dt="2021-05-24T14:41:23.019" v="537" actId="700"/>
          <ac:spMkLst>
            <pc:docMk/>
            <pc:sldMk cId="1553009819" sldId="256"/>
            <ac:spMk id="27" creationId="{D712CE3B-EC02-4CA4-8B11-125840379D64}"/>
          </ac:spMkLst>
        </pc:spChg>
        <pc:spChg chg="add mod ord">
          <ac:chgData name="Mark Bentley" userId="ac495187-8a67-4397-ae52-8f86028720c5" providerId="ADAL" clId="{8701AB04-AF35-4919-AB60-038239A8D7D6}" dt="2021-05-24T14:41:23.019" v="537" actId="700"/>
          <ac:spMkLst>
            <pc:docMk/>
            <pc:sldMk cId="1553009819" sldId="256"/>
            <ac:spMk id="28" creationId="{7E5ED5CE-58E6-4868-9960-32512A7681D6}"/>
          </ac:spMkLst>
        </pc:spChg>
        <pc:spChg chg="add mod ord">
          <ac:chgData name="Mark Bentley" userId="ac495187-8a67-4397-ae52-8f86028720c5" providerId="ADAL" clId="{8701AB04-AF35-4919-AB60-038239A8D7D6}" dt="2021-05-24T14:41:23.019" v="537" actId="700"/>
          <ac:spMkLst>
            <pc:docMk/>
            <pc:sldMk cId="1553009819" sldId="256"/>
            <ac:spMk id="29" creationId="{19D6DE4D-1F01-4C21-BB13-E86BFA95E9DE}"/>
          </ac:spMkLst>
        </pc:spChg>
        <pc:spChg chg="add del mod ord">
          <ac:chgData name="Mark Bentley" userId="ac495187-8a67-4397-ae52-8f86028720c5" providerId="ADAL" clId="{8701AB04-AF35-4919-AB60-038239A8D7D6}" dt="2021-05-24T10:09:34.237" v="195" actId="700"/>
          <ac:spMkLst>
            <pc:docMk/>
            <pc:sldMk cId="1553009819" sldId="256"/>
            <ac:spMk id="30" creationId="{30AA2689-7CC7-4F3C-9BEB-60E4320576A7}"/>
          </ac:spMkLst>
        </pc:spChg>
        <pc:spChg chg="add mod ord">
          <ac:chgData name="Mark Bentley" userId="ac495187-8a67-4397-ae52-8f86028720c5" providerId="ADAL" clId="{8701AB04-AF35-4919-AB60-038239A8D7D6}" dt="2021-05-24T14:41:23.019" v="537" actId="700"/>
          <ac:spMkLst>
            <pc:docMk/>
            <pc:sldMk cId="1553009819" sldId="256"/>
            <ac:spMk id="31" creationId="{4D511CED-682D-4214-9B48-4C546009426C}"/>
          </ac:spMkLst>
        </pc:spChg>
        <pc:spChg chg="add del mod ord">
          <ac:chgData name="Mark Bentley" userId="ac495187-8a67-4397-ae52-8f86028720c5" providerId="ADAL" clId="{8701AB04-AF35-4919-AB60-038239A8D7D6}" dt="2021-05-24T10:13:07.737" v="308"/>
          <ac:spMkLst>
            <pc:docMk/>
            <pc:sldMk cId="1553009819" sldId="256"/>
            <ac:spMk id="32" creationId="{C30EE70F-AD96-43FA-8E10-C0AAF9AC138C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59" creationId="{3546D826-6AB3-41CE-8A4B-E5395A31AA1C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60" creationId="{2548003D-BD9A-4364-A995-A666E9CB6798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61" creationId="{75922DAD-FC0A-440C-8F1E-155D5B6CBFF9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62" creationId="{24574F0D-1F73-4872-B300-D9DD1A6D19B6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63" creationId="{427A480C-034F-40DF-95B4-FB176577786E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64" creationId="{187E8713-9F01-4ABF-9F69-2B19B06FB58E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65" creationId="{98C49896-5542-4F0C-9D73-F008480F27CE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66" creationId="{4B5A3FC5-EEB3-4850-A548-0F8BCB7DAD76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67" creationId="{C1DC190E-9B73-4ED4-8B33-CFA34F1CD89C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68" creationId="{49EBA869-1700-4828-89D2-707436868F92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69" creationId="{BC34C70A-0653-4BA3-81C6-84EC03F2675A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70" creationId="{0B0EC20A-1F73-4DA3-AC91-BE6F05ED02AB}"/>
          </ac:spMkLst>
        </pc:spChg>
        <pc:spChg chg="del mod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71" creationId="{6765EC7C-B65B-43E3-9DCA-1F61F5718113}"/>
          </ac:spMkLst>
        </pc:spChg>
        <pc:spChg chg="del">
          <ac:chgData name="Mark Bentley" userId="ac495187-8a67-4397-ae52-8f86028720c5" providerId="ADAL" clId="{8701AB04-AF35-4919-AB60-038239A8D7D6}" dt="2021-05-24T10:06:48.371" v="70" actId="700"/>
          <ac:spMkLst>
            <pc:docMk/>
            <pc:sldMk cId="1553009819" sldId="256"/>
            <ac:spMk id="72" creationId="{7A2E7ABB-D5EF-44A8-86B6-4769B87253D0}"/>
          </ac:spMkLst>
        </pc:spChg>
        <pc:picChg chg="add del mod">
          <ac:chgData name="Mark Bentley" userId="ac495187-8a67-4397-ae52-8f86028720c5" providerId="ADAL" clId="{8701AB04-AF35-4919-AB60-038239A8D7D6}" dt="2021-05-24T10:04:35.042" v="34" actId="478"/>
          <ac:picMkLst>
            <pc:docMk/>
            <pc:sldMk cId="1553009819" sldId="256"/>
            <ac:picMk id="1026" creationId="{B8C881EA-D008-4273-A8B9-EAE61BE82C3B}"/>
          </ac:picMkLst>
        </pc:picChg>
        <pc:picChg chg="add mod ord modCrop">
          <ac:chgData name="Mark Bentley" userId="ac495187-8a67-4397-ae52-8f86028720c5" providerId="ADAL" clId="{8701AB04-AF35-4919-AB60-038239A8D7D6}" dt="2021-05-24T14:41:23.019" v="537" actId="700"/>
          <ac:picMkLst>
            <pc:docMk/>
            <pc:sldMk cId="1553009819" sldId="256"/>
            <ac:picMk id="1028" creationId="{D428D2C3-B59E-4CEA-977C-F8EF81E54FCA}"/>
          </ac:picMkLst>
        </pc:picChg>
        <pc:picChg chg="add mod ord modCrop">
          <ac:chgData name="Mark Bentley" userId="ac495187-8a67-4397-ae52-8f86028720c5" providerId="ADAL" clId="{8701AB04-AF35-4919-AB60-038239A8D7D6}" dt="2021-05-24T14:41:23.019" v="537" actId="700"/>
          <ac:picMkLst>
            <pc:docMk/>
            <pc:sldMk cId="1553009819" sldId="256"/>
            <ac:picMk id="1030" creationId="{0D23747E-96EF-48EB-9A0E-D6E8E93E1C58}"/>
          </ac:picMkLst>
        </pc:picChg>
        <pc:picChg chg="add mod ord modCrop">
          <ac:chgData name="Mark Bentley" userId="ac495187-8a67-4397-ae52-8f86028720c5" providerId="ADAL" clId="{8701AB04-AF35-4919-AB60-038239A8D7D6}" dt="2021-05-24T14:41:23.019" v="537" actId="700"/>
          <ac:picMkLst>
            <pc:docMk/>
            <pc:sldMk cId="1553009819" sldId="256"/>
            <ac:picMk id="1032" creationId="{71C065C8-871C-4F51-835C-C2800AFC421F}"/>
          </ac:picMkLst>
        </pc:picChg>
        <pc:picChg chg="add mod ord modCrop">
          <ac:chgData name="Mark Bentley" userId="ac495187-8a67-4397-ae52-8f86028720c5" providerId="ADAL" clId="{8701AB04-AF35-4919-AB60-038239A8D7D6}" dt="2021-05-24T14:41:23.019" v="537" actId="700"/>
          <ac:picMkLst>
            <pc:docMk/>
            <pc:sldMk cId="1553009819" sldId="256"/>
            <ac:picMk id="1034" creationId="{CE97C526-058C-4434-9C0F-2EE9505F7F29}"/>
          </ac:picMkLst>
        </pc:picChg>
        <pc:picChg chg="add del">
          <ac:chgData name="Mark Bentley" userId="ac495187-8a67-4397-ae52-8f86028720c5" providerId="ADAL" clId="{8701AB04-AF35-4919-AB60-038239A8D7D6}" dt="2021-05-24T10:13:06.188" v="307"/>
          <ac:picMkLst>
            <pc:docMk/>
            <pc:sldMk cId="1553009819" sldId="256"/>
            <ac:picMk id="1036" creationId="{B166CE0A-2017-4B51-ABA4-2079988FD407}"/>
          </ac:picMkLst>
        </pc:picChg>
        <pc:picChg chg="add del mod ord modCrop">
          <ac:chgData name="Mark Bentley" userId="ac495187-8a67-4397-ae52-8f86028720c5" providerId="ADAL" clId="{8701AB04-AF35-4919-AB60-038239A8D7D6}" dt="2021-05-24T14:41:44.124" v="539" actId="21"/>
          <ac:picMkLst>
            <pc:docMk/>
            <pc:sldMk cId="1553009819" sldId="256"/>
            <ac:picMk id="1038" creationId="{B82880F5-07FC-47D4-9301-AE96CF917FBD}"/>
          </ac:picMkLst>
        </pc:picChg>
      </pc:sldChg>
      <pc:sldChg chg="add del">
        <pc:chgData name="Mark Bentley" userId="ac495187-8a67-4397-ae52-8f86028720c5" providerId="ADAL" clId="{8701AB04-AF35-4919-AB60-038239A8D7D6}" dt="2021-05-24T10:06:44.113" v="69" actId="47"/>
        <pc:sldMkLst>
          <pc:docMk/>
          <pc:sldMk cId="2313849175" sldId="257"/>
        </pc:sldMkLst>
      </pc:sldChg>
      <pc:sldChg chg="modSp new del mod">
        <pc:chgData name="Mark Bentley" userId="ac495187-8a67-4397-ae52-8f86028720c5" providerId="ADAL" clId="{8701AB04-AF35-4919-AB60-038239A8D7D6}" dt="2021-05-24T10:12:25.105" v="280" actId="47"/>
        <pc:sldMkLst>
          <pc:docMk/>
          <pc:sldMk cId="2394229112" sldId="257"/>
        </pc:sldMkLst>
        <pc:spChg chg="mod">
          <ac:chgData name="Mark Bentley" userId="ac495187-8a67-4397-ae52-8f86028720c5" providerId="ADAL" clId="{8701AB04-AF35-4919-AB60-038239A8D7D6}" dt="2021-05-24T10:11:58.104" v="275" actId="20577"/>
          <ac:spMkLst>
            <pc:docMk/>
            <pc:sldMk cId="2394229112" sldId="257"/>
            <ac:spMk id="14" creationId="{EBEE9287-EEE6-42E4-80F0-8E5409B34FA7}"/>
          </ac:spMkLst>
        </pc:spChg>
      </pc:sldChg>
      <pc:sldChg chg="new del">
        <pc:chgData name="Mark Bentley" userId="ac495187-8a67-4397-ae52-8f86028720c5" providerId="ADAL" clId="{8701AB04-AF35-4919-AB60-038239A8D7D6}" dt="2021-05-24T10:17:32.455" v="481" actId="47"/>
        <pc:sldMkLst>
          <pc:docMk/>
          <pc:sldMk cId="3566536811" sldId="257"/>
        </pc:sldMkLst>
      </pc:sldChg>
      <pc:sldChg chg="addSp delSp modSp new add del mod ord modClrScheme chgLayout">
        <pc:chgData name="Mark Bentley" userId="ac495187-8a67-4397-ae52-8f86028720c5" providerId="ADAL" clId="{8701AB04-AF35-4919-AB60-038239A8D7D6}" dt="2021-05-27T16:05:01.459" v="2763" actId="47"/>
        <pc:sldMkLst>
          <pc:docMk/>
          <pc:sldMk cId="4257718539" sldId="258"/>
        </pc:sldMkLst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2" creationId="{9D81BCD2-5DCF-4542-AD0D-3FBBC67D19CB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3" creationId="{605E4A69-EB1B-48B1-810C-E7ADAD15F211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4" creationId="{3D73F8FC-06A1-4B74-9532-830C4FB18819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5" creationId="{27309146-7036-4F7B-B304-FBBFC4DA6EC0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6" creationId="{508D8D27-99EF-474B-B541-FAFA75D433D8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7" creationId="{4D685D77-5F72-4C38-8643-A20A63110D1F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8" creationId="{666506D9-DFD8-488C-ADEB-C2AC649385D9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9" creationId="{EC7137E5-1ABC-4A9F-9F38-FC4C6D41C7A5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10" creationId="{A6C2D1CB-F902-4148-916D-A2F65A99D97D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11" creationId="{7B04ACCA-F4F1-4E95-9970-93438CF2DCA0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12" creationId="{B37239B4-75A8-4194-9681-1924C22968D7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13" creationId="{BAF13F61-5B64-45BB-A151-FDD2EE829BBE}"/>
          </ac:spMkLst>
        </pc:spChg>
        <pc:spChg chg="mod ord">
          <ac:chgData name="Mark Bentley" userId="ac495187-8a67-4397-ae52-8f86028720c5" providerId="ADAL" clId="{8701AB04-AF35-4919-AB60-038239A8D7D6}" dt="2021-05-27T15:19:20.488" v="2316" actId="27636"/>
          <ac:spMkLst>
            <pc:docMk/>
            <pc:sldMk cId="4257718539" sldId="258"/>
            <ac:spMk id="14" creationId="{A12EB66F-3B9F-49FC-B6CD-7377C33E6608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15" creationId="{BAB3380A-D1CA-4DF1-8664-E318EC052253}"/>
          </ac:spMkLst>
        </pc:spChg>
        <pc:spChg chg="del">
          <ac:chgData name="Mark Bentley" userId="ac495187-8a67-4397-ae52-8f86028720c5" providerId="ADAL" clId="{8701AB04-AF35-4919-AB60-038239A8D7D6}" dt="2021-05-24T14:41:28.812" v="538" actId="700"/>
          <ac:spMkLst>
            <pc:docMk/>
            <pc:sldMk cId="4257718539" sldId="258"/>
            <ac:spMk id="16" creationId="{E7147C6D-D6A0-46FB-B6CA-60B49EF606FD}"/>
          </ac:spMkLst>
        </pc:spChg>
        <pc:spChg chg="add del mod ord">
          <ac:chgData name="Mark Bentley" userId="ac495187-8a67-4397-ae52-8f86028720c5" providerId="ADAL" clId="{8701AB04-AF35-4919-AB60-038239A8D7D6}" dt="2021-05-24T14:42:05.954" v="550"/>
          <ac:spMkLst>
            <pc:docMk/>
            <pc:sldMk cId="4257718539" sldId="258"/>
            <ac:spMk id="17" creationId="{6A0B98F4-536A-4CAF-8189-80E85297AA2A}"/>
          </ac:spMkLst>
        </pc:spChg>
        <pc:spChg chg="add del mod ord">
          <ac:chgData name="Mark Bentley" userId="ac495187-8a67-4397-ae52-8f86028720c5" providerId="ADAL" clId="{8701AB04-AF35-4919-AB60-038239A8D7D6}" dt="2021-05-24T14:42:05.189" v="549"/>
          <ac:spMkLst>
            <pc:docMk/>
            <pc:sldMk cId="4257718539" sldId="258"/>
            <ac:spMk id="18" creationId="{6A0515ED-0CE7-4EA7-BDB4-FB9175C1A864}"/>
          </ac:spMkLst>
        </pc:spChg>
        <pc:spChg chg="add del mod ord">
          <ac:chgData name="Mark Bentley" userId="ac495187-8a67-4397-ae52-8f86028720c5" providerId="ADAL" clId="{8701AB04-AF35-4919-AB60-038239A8D7D6}" dt="2021-05-24T14:41:53.848" v="541"/>
          <ac:spMkLst>
            <pc:docMk/>
            <pc:sldMk cId="4257718539" sldId="258"/>
            <ac:spMk id="19" creationId="{E7592884-623F-4B8F-8B75-B077EB31F00D}"/>
          </ac:spMkLst>
        </pc:spChg>
        <pc:spChg chg="add del mod ord">
          <ac:chgData name="Mark Bentley" userId="ac495187-8a67-4397-ae52-8f86028720c5" providerId="ADAL" clId="{8701AB04-AF35-4919-AB60-038239A8D7D6}" dt="2021-05-24T14:42:04.237" v="548"/>
          <ac:spMkLst>
            <pc:docMk/>
            <pc:sldMk cId="4257718539" sldId="258"/>
            <ac:spMk id="20" creationId="{0936406F-733E-45DE-98F1-0174BE47ECED}"/>
          </ac:spMkLst>
        </pc:spChg>
        <pc:spChg chg="add mod ord">
          <ac:chgData name="Mark Bentley" userId="ac495187-8a67-4397-ae52-8f86028720c5" providerId="ADAL" clId="{8701AB04-AF35-4919-AB60-038239A8D7D6}" dt="2021-05-27T15:19:20.470" v="2315" actId="700"/>
          <ac:spMkLst>
            <pc:docMk/>
            <pc:sldMk cId="4257718539" sldId="258"/>
            <ac:spMk id="21" creationId="{14B215BD-AEBB-491F-8DB6-ADF73EA4595D}"/>
          </ac:spMkLst>
        </pc:spChg>
        <pc:spChg chg="add mod ord">
          <ac:chgData name="Mark Bentley" userId="ac495187-8a67-4397-ae52-8f86028720c5" providerId="ADAL" clId="{8701AB04-AF35-4919-AB60-038239A8D7D6}" dt="2021-05-27T15:19:20.470" v="2315" actId="700"/>
          <ac:spMkLst>
            <pc:docMk/>
            <pc:sldMk cId="4257718539" sldId="258"/>
            <ac:spMk id="22" creationId="{018B4914-208C-49DC-A538-B2A84741BF6C}"/>
          </ac:spMkLst>
        </pc:spChg>
        <pc:spChg chg="add mod ord">
          <ac:chgData name="Mark Bentley" userId="ac495187-8a67-4397-ae52-8f86028720c5" providerId="ADAL" clId="{8701AB04-AF35-4919-AB60-038239A8D7D6}" dt="2021-05-27T15:19:20.470" v="2315" actId="700"/>
          <ac:spMkLst>
            <pc:docMk/>
            <pc:sldMk cId="4257718539" sldId="258"/>
            <ac:spMk id="23" creationId="{74FF462D-5539-46E6-85D5-C11B4535EFC9}"/>
          </ac:spMkLst>
        </pc:spChg>
        <pc:spChg chg="add mod ord">
          <ac:chgData name="Mark Bentley" userId="ac495187-8a67-4397-ae52-8f86028720c5" providerId="ADAL" clId="{8701AB04-AF35-4919-AB60-038239A8D7D6}" dt="2021-05-27T15:19:20.470" v="2315" actId="700"/>
          <ac:spMkLst>
            <pc:docMk/>
            <pc:sldMk cId="4257718539" sldId="258"/>
            <ac:spMk id="24" creationId="{D840D80C-6C56-4E1E-B6D0-572E8EF0ED10}"/>
          </ac:spMkLst>
        </pc:spChg>
        <pc:spChg chg="add mod ord">
          <ac:chgData name="Mark Bentley" userId="ac495187-8a67-4397-ae52-8f86028720c5" providerId="ADAL" clId="{8701AB04-AF35-4919-AB60-038239A8D7D6}" dt="2021-05-27T15:19:20.470" v="2315" actId="700"/>
          <ac:spMkLst>
            <pc:docMk/>
            <pc:sldMk cId="4257718539" sldId="258"/>
            <ac:spMk id="25" creationId="{DF0D090D-EA45-40D0-A33E-59FA6924B8CC}"/>
          </ac:spMkLst>
        </pc:spChg>
        <pc:spChg chg="add mod ord">
          <ac:chgData name="Mark Bentley" userId="ac495187-8a67-4397-ae52-8f86028720c5" providerId="ADAL" clId="{8701AB04-AF35-4919-AB60-038239A8D7D6}" dt="2021-05-27T15:19:20.470" v="2315" actId="700"/>
          <ac:spMkLst>
            <pc:docMk/>
            <pc:sldMk cId="4257718539" sldId="258"/>
            <ac:spMk id="26" creationId="{C346906C-DE9F-498C-96E0-EA44DB32425C}"/>
          </ac:spMkLst>
        </pc:spChg>
        <pc:spChg chg="add mod ord">
          <ac:chgData name="Mark Bentley" userId="ac495187-8a67-4397-ae52-8f86028720c5" providerId="ADAL" clId="{8701AB04-AF35-4919-AB60-038239A8D7D6}" dt="2021-05-27T15:19:20.470" v="2315" actId="700"/>
          <ac:spMkLst>
            <pc:docMk/>
            <pc:sldMk cId="4257718539" sldId="258"/>
            <ac:spMk id="27" creationId="{9DBDD214-7374-45C3-81C3-C9D30C8A0DC1}"/>
          </ac:spMkLst>
        </pc:spChg>
        <pc:spChg chg="add mod ord">
          <ac:chgData name="Mark Bentley" userId="ac495187-8a67-4397-ae52-8f86028720c5" providerId="ADAL" clId="{8701AB04-AF35-4919-AB60-038239A8D7D6}" dt="2021-05-27T15:19:20.470" v="2315" actId="700"/>
          <ac:spMkLst>
            <pc:docMk/>
            <pc:sldMk cId="4257718539" sldId="258"/>
            <ac:spMk id="28" creationId="{7A5BA8D7-5636-4AE2-B50B-483A361100C2}"/>
          </ac:spMkLst>
        </pc:spChg>
        <pc:spChg chg="add del mod ord">
          <ac:chgData name="Mark Bentley" userId="ac495187-8a67-4397-ae52-8f86028720c5" providerId="ADAL" clId="{8701AB04-AF35-4919-AB60-038239A8D7D6}" dt="2021-05-24T14:41:46.767" v="540"/>
          <ac:spMkLst>
            <pc:docMk/>
            <pc:sldMk cId="4257718539" sldId="258"/>
            <ac:spMk id="29" creationId="{F3A787CA-9804-4449-B5BB-1FE19FFF66EF}"/>
          </ac:spMkLst>
        </pc:spChg>
        <pc:spChg chg="add mod ord">
          <ac:chgData name="Mark Bentley" userId="ac495187-8a67-4397-ae52-8f86028720c5" providerId="ADAL" clId="{8701AB04-AF35-4919-AB60-038239A8D7D6}" dt="2021-05-27T15:19:20.470" v="2315" actId="700"/>
          <ac:spMkLst>
            <pc:docMk/>
            <pc:sldMk cId="4257718539" sldId="258"/>
            <ac:spMk id="30" creationId="{61FED62A-54FB-4CBF-B8FD-FF4D2ECFEFE4}"/>
          </ac:spMkLst>
        </pc:spChg>
        <pc:spChg chg="add del mod">
          <ac:chgData name="Mark Bentley" userId="ac495187-8a67-4397-ae52-8f86028720c5" providerId="ADAL" clId="{8701AB04-AF35-4919-AB60-038239A8D7D6}" dt="2021-05-24T14:44:18.343" v="622"/>
          <ac:spMkLst>
            <pc:docMk/>
            <pc:sldMk cId="4257718539" sldId="258"/>
            <ac:spMk id="39" creationId="{9D833EED-092D-481D-933D-F743EDEADED0}"/>
          </ac:spMkLst>
        </pc:spChg>
        <pc:spChg chg="add del mod">
          <ac:chgData name="Mark Bentley" userId="ac495187-8a67-4397-ae52-8f86028720c5" providerId="ADAL" clId="{8701AB04-AF35-4919-AB60-038239A8D7D6}" dt="2021-05-24T14:44:17.446" v="621"/>
          <ac:spMkLst>
            <pc:docMk/>
            <pc:sldMk cId="4257718539" sldId="258"/>
            <ac:spMk id="40" creationId="{3E59F8B3-7E01-4C1B-B61C-2B14F655A5DB}"/>
          </ac:spMkLst>
        </pc:spChg>
        <pc:spChg chg="add del mod">
          <ac:chgData name="Mark Bentley" userId="ac495187-8a67-4397-ae52-8f86028720c5" providerId="ADAL" clId="{8701AB04-AF35-4919-AB60-038239A8D7D6}" dt="2021-05-24T14:44:16.775" v="620"/>
          <ac:spMkLst>
            <pc:docMk/>
            <pc:sldMk cId="4257718539" sldId="258"/>
            <ac:spMk id="41" creationId="{7CC94850-DB2B-4DA3-8E1F-09584700EE94}"/>
          </ac:spMkLst>
        </pc:spChg>
        <pc:spChg chg="add del mod">
          <ac:chgData name="Mark Bentley" userId="ac495187-8a67-4397-ae52-8f86028720c5" providerId="ADAL" clId="{8701AB04-AF35-4919-AB60-038239A8D7D6}" dt="2021-05-24T14:44:03.417" v="615"/>
          <ac:spMkLst>
            <pc:docMk/>
            <pc:sldMk cId="4257718539" sldId="258"/>
            <ac:spMk id="42" creationId="{EF4DDFD6-954E-4DF1-96E7-6192ABDABD82}"/>
          </ac:spMkLst>
        </pc:spChg>
        <pc:spChg chg="add del mod">
          <ac:chgData name="Mark Bentley" userId="ac495187-8a67-4397-ae52-8f86028720c5" providerId="ADAL" clId="{8701AB04-AF35-4919-AB60-038239A8D7D6}" dt="2021-05-24T14:47:10.229" v="707"/>
          <ac:spMkLst>
            <pc:docMk/>
            <pc:sldMk cId="4257718539" sldId="258"/>
            <ac:spMk id="43" creationId="{95C461FF-1B58-44D7-AFD7-D458F0671EA9}"/>
          </ac:spMkLst>
        </pc:spChg>
        <pc:spChg chg="add del mod">
          <ac:chgData name="Mark Bentley" userId="ac495187-8a67-4397-ae52-8f86028720c5" providerId="ADAL" clId="{8701AB04-AF35-4919-AB60-038239A8D7D6}" dt="2021-05-24T14:47:48.254" v="727"/>
          <ac:spMkLst>
            <pc:docMk/>
            <pc:sldMk cId="4257718539" sldId="258"/>
            <ac:spMk id="44" creationId="{AA177A5B-5DFF-4F3A-9FC9-100D423B789D}"/>
          </ac:spMkLst>
        </pc:spChg>
        <pc:spChg chg="add del mod">
          <ac:chgData name="Mark Bentley" userId="ac495187-8a67-4397-ae52-8f86028720c5" providerId="ADAL" clId="{8701AB04-AF35-4919-AB60-038239A8D7D6}" dt="2021-05-24T14:48:17.816" v="729"/>
          <ac:spMkLst>
            <pc:docMk/>
            <pc:sldMk cId="4257718539" sldId="258"/>
            <ac:spMk id="45" creationId="{BE271DFC-D051-4AFD-B350-87A756C9A749}"/>
          </ac:spMkLst>
        </pc:spChg>
        <pc:spChg chg="add del mod">
          <ac:chgData name="Mark Bentley" userId="ac495187-8a67-4397-ae52-8f86028720c5" providerId="ADAL" clId="{8701AB04-AF35-4919-AB60-038239A8D7D6}" dt="2021-05-24T14:49:37.165" v="730"/>
          <ac:spMkLst>
            <pc:docMk/>
            <pc:sldMk cId="4257718539" sldId="258"/>
            <ac:spMk id="46" creationId="{DCA4E795-177E-4E82-B017-0E61B8F61807}"/>
          </ac:spMkLst>
        </pc:spChg>
        <pc:spChg chg="add mod ord">
          <ac:chgData name="Mark Bentley" userId="ac495187-8a67-4397-ae52-8f86028720c5" providerId="ADAL" clId="{8701AB04-AF35-4919-AB60-038239A8D7D6}" dt="2021-05-24T14:55:43.653" v="743" actId="167"/>
          <ac:spMkLst>
            <pc:docMk/>
            <pc:sldMk cId="4257718539" sldId="258"/>
            <ac:spMk id="49" creationId="{8728BFE9-8F1C-4F0F-804B-6A3D72DEA79F}"/>
          </ac:spMkLst>
        </pc:spChg>
        <pc:spChg chg="add del mod">
          <ac:chgData name="Mark Bentley" userId="ac495187-8a67-4397-ae52-8f86028720c5" providerId="ADAL" clId="{8701AB04-AF35-4919-AB60-038239A8D7D6}" dt="2021-05-24T15:05:56.151" v="947" actId="478"/>
          <ac:spMkLst>
            <pc:docMk/>
            <pc:sldMk cId="4257718539" sldId="258"/>
            <ac:spMk id="53" creationId="{B78B25A1-8771-43F7-A9A3-A416770D334C}"/>
          </ac:spMkLst>
        </pc:spChg>
        <pc:spChg chg="add del mod">
          <ac:chgData name="Mark Bentley" userId="ac495187-8a67-4397-ae52-8f86028720c5" providerId="ADAL" clId="{8701AB04-AF35-4919-AB60-038239A8D7D6}" dt="2021-05-24T15:19:59.503" v="1930"/>
          <ac:spMkLst>
            <pc:docMk/>
            <pc:sldMk cId="4257718539" sldId="258"/>
            <ac:spMk id="54" creationId="{4BF6B827-083A-4DA7-8300-FB03AD59755C}"/>
          </ac:spMkLst>
        </pc:spChg>
        <pc:grpChg chg="add del mod">
          <ac:chgData name="Mark Bentley" userId="ac495187-8a67-4397-ae52-8f86028720c5" providerId="ADAL" clId="{8701AB04-AF35-4919-AB60-038239A8D7D6}" dt="2021-05-24T14:57:48.701" v="749" actId="478"/>
          <ac:grpSpMkLst>
            <pc:docMk/>
            <pc:sldMk cId="4257718539" sldId="258"/>
            <ac:grpSpMk id="50" creationId="{7DD05F2A-28EC-4170-82F3-6CEB64D7F8B3}"/>
          </ac:grpSpMkLst>
        </pc:grpChg>
        <pc:picChg chg="add del mod ord modCrop">
          <ac:chgData name="Mark Bentley" userId="ac495187-8a67-4397-ae52-8f86028720c5" providerId="ADAL" clId="{8701AB04-AF35-4919-AB60-038239A8D7D6}" dt="2021-05-24T15:19:54.768" v="1927" actId="478"/>
          <ac:picMkLst>
            <pc:docMk/>
            <pc:sldMk cId="4257718539" sldId="258"/>
            <ac:picMk id="31" creationId="{D519396E-217F-4B05-936C-1E0D7C9B36D8}"/>
          </ac:picMkLst>
        </pc:picChg>
        <pc:picChg chg="add del mod ord modCrop">
          <ac:chgData name="Mark Bentley" userId="ac495187-8a67-4397-ae52-8f86028720c5" providerId="ADAL" clId="{8701AB04-AF35-4919-AB60-038239A8D7D6}" dt="2021-05-24T14:43:51.331" v="609" actId="478"/>
          <ac:picMkLst>
            <pc:docMk/>
            <pc:sldMk cId="4257718539" sldId="258"/>
            <ac:picMk id="32" creationId="{6D9E9524-2ADA-40AE-A153-3FAA79A13913}"/>
          </ac:picMkLst>
        </pc:picChg>
        <pc:picChg chg="add del mod">
          <ac:chgData name="Mark Bentley" userId="ac495187-8a67-4397-ae52-8f86028720c5" providerId="ADAL" clId="{8701AB04-AF35-4919-AB60-038239A8D7D6}" dt="2021-05-24T14:41:57.592" v="545"/>
          <ac:picMkLst>
            <pc:docMk/>
            <pc:sldMk cId="4257718539" sldId="258"/>
            <ac:picMk id="33" creationId="{4C107318-886D-4507-B64B-C9D147888A5F}"/>
          </ac:picMkLst>
        </pc:picChg>
        <pc:picChg chg="add del mod">
          <ac:chgData name="Mark Bentley" userId="ac495187-8a67-4397-ae52-8f86028720c5" providerId="ADAL" clId="{8701AB04-AF35-4919-AB60-038239A8D7D6}" dt="2021-05-24T14:41:57.242" v="544"/>
          <ac:picMkLst>
            <pc:docMk/>
            <pc:sldMk cId="4257718539" sldId="258"/>
            <ac:picMk id="34" creationId="{18184528-820F-4A9D-B345-1658B4CAFC88}"/>
          </ac:picMkLst>
        </pc:picChg>
        <pc:picChg chg="add del mod">
          <ac:chgData name="Mark Bentley" userId="ac495187-8a67-4397-ae52-8f86028720c5" providerId="ADAL" clId="{8701AB04-AF35-4919-AB60-038239A8D7D6}" dt="2021-05-24T14:42:00.787" v="547"/>
          <ac:picMkLst>
            <pc:docMk/>
            <pc:sldMk cId="4257718539" sldId="258"/>
            <ac:picMk id="35" creationId="{FD1C308F-B307-43F7-B558-DFE1C6554A57}"/>
          </ac:picMkLst>
        </pc:picChg>
        <pc:picChg chg="add del mod ord modCrop">
          <ac:chgData name="Mark Bentley" userId="ac495187-8a67-4397-ae52-8f86028720c5" providerId="ADAL" clId="{8701AB04-AF35-4919-AB60-038239A8D7D6}" dt="2021-05-24T14:43:52.472" v="610" actId="478"/>
          <ac:picMkLst>
            <pc:docMk/>
            <pc:sldMk cId="4257718539" sldId="258"/>
            <ac:picMk id="36" creationId="{372304F5-96C3-4DA9-82BC-76872BD8758F}"/>
          </ac:picMkLst>
        </pc:picChg>
        <pc:picChg chg="add del mod ord modCrop">
          <ac:chgData name="Mark Bentley" userId="ac495187-8a67-4397-ae52-8f86028720c5" providerId="ADAL" clId="{8701AB04-AF35-4919-AB60-038239A8D7D6}" dt="2021-05-24T14:43:53.376" v="611" actId="478"/>
          <ac:picMkLst>
            <pc:docMk/>
            <pc:sldMk cId="4257718539" sldId="258"/>
            <ac:picMk id="37" creationId="{05C17127-370C-45FD-AFED-AF50967C779E}"/>
          </ac:picMkLst>
        </pc:picChg>
        <pc:picChg chg="add del mod ord modCrop">
          <ac:chgData name="Mark Bentley" userId="ac495187-8a67-4397-ae52-8f86028720c5" providerId="ADAL" clId="{8701AB04-AF35-4919-AB60-038239A8D7D6}" dt="2021-05-24T14:43:54.263" v="612" actId="478"/>
          <ac:picMkLst>
            <pc:docMk/>
            <pc:sldMk cId="4257718539" sldId="258"/>
            <ac:picMk id="38" creationId="{69DC1D06-FC0D-43FF-89FD-2CA8C1688907}"/>
          </ac:picMkLst>
        </pc:picChg>
        <pc:picChg chg="add mod">
          <ac:chgData name="Mark Bentley" userId="ac495187-8a67-4397-ae52-8f86028720c5" providerId="ADAL" clId="{8701AB04-AF35-4919-AB60-038239A8D7D6}" dt="2021-05-24T14:55:33.964" v="742" actId="164"/>
          <ac:picMkLst>
            <pc:docMk/>
            <pc:sldMk cId="4257718539" sldId="258"/>
            <ac:picMk id="48" creationId="{1B0ED830-A3A0-42EC-A4B0-E5D51B996662}"/>
          </ac:picMkLst>
        </pc:picChg>
        <pc:picChg chg="add del mod">
          <ac:chgData name="Mark Bentley" userId="ac495187-8a67-4397-ae52-8f86028720c5" providerId="ADAL" clId="{8701AB04-AF35-4919-AB60-038239A8D7D6}" dt="2021-05-24T14:59:49.937" v="758" actId="21"/>
          <ac:picMkLst>
            <pc:docMk/>
            <pc:sldMk cId="4257718539" sldId="258"/>
            <ac:picMk id="52" creationId="{F2DEC5C3-54C2-4F52-9B8D-D7017DB15EEE}"/>
          </ac:picMkLst>
        </pc:picChg>
        <pc:picChg chg="add mod ord modCrop">
          <ac:chgData name="Mark Bentley" userId="ac495187-8a67-4397-ae52-8f86028720c5" providerId="ADAL" clId="{8701AB04-AF35-4919-AB60-038239A8D7D6}" dt="2021-05-27T15:19:20.470" v="2315" actId="700"/>
          <ac:picMkLst>
            <pc:docMk/>
            <pc:sldMk cId="4257718539" sldId="258"/>
            <ac:picMk id="55" creationId="{814658E1-B138-4F13-B62F-0188EC029E59}"/>
          </ac:picMkLst>
        </pc:picChg>
        <pc:picChg chg="add del">
          <ac:chgData name="Mark Bentley" userId="ac495187-8a67-4397-ae52-8f86028720c5" providerId="ADAL" clId="{8701AB04-AF35-4919-AB60-038239A8D7D6}" dt="2021-05-24T14:44:01.137" v="614"/>
          <ac:picMkLst>
            <pc:docMk/>
            <pc:sldMk cId="4257718539" sldId="258"/>
            <ac:picMk id="1026" creationId="{1237CC65-6B91-4297-8F88-E001D09C9389}"/>
          </ac:picMkLst>
        </pc:picChg>
        <pc:picChg chg="add del mod">
          <ac:chgData name="Mark Bentley" userId="ac495187-8a67-4397-ae52-8f86028720c5" providerId="ADAL" clId="{8701AB04-AF35-4919-AB60-038239A8D7D6}" dt="2021-05-24T14:47:08.534" v="706" actId="478"/>
          <ac:picMkLst>
            <pc:docMk/>
            <pc:sldMk cId="4257718539" sldId="258"/>
            <ac:picMk id="1028" creationId="{2F9246C0-5D2D-4151-B69F-35E8865FFEB1}"/>
          </ac:picMkLst>
        </pc:picChg>
        <pc:picChg chg="add del mod">
          <ac:chgData name="Mark Bentley" userId="ac495187-8a67-4397-ae52-8f86028720c5" providerId="ADAL" clId="{8701AB04-AF35-4919-AB60-038239A8D7D6}" dt="2021-05-24T14:47:40.562" v="725" actId="478"/>
          <ac:picMkLst>
            <pc:docMk/>
            <pc:sldMk cId="4257718539" sldId="258"/>
            <ac:picMk id="1030" creationId="{4F50CC14-D838-4957-9FDB-AC6198028B3A}"/>
          </ac:picMkLst>
        </pc:picChg>
        <pc:picChg chg="add del mod">
          <ac:chgData name="Mark Bentley" userId="ac495187-8a67-4397-ae52-8f86028720c5" providerId="ADAL" clId="{8701AB04-AF35-4919-AB60-038239A8D7D6}" dt="2021-05-24T14:47:41.648" v="726" actId="478"/>
          <ac:picMkLst>
            <pc:docMk/>
            <pc:sldMk cId="4257718539" sldId="258"/>
            <ac:picMk id="1032" creationId="{8E69AB82-ACBD-4655-A6A8-48BE88E6A663}"/>
          </ac:picMkLst>
        </pc:picChg>
        <pc:picChg chg="add del mod ord modCrop">
          <ac:chgData name="Mark Bentley" userId="ac495187-8a67-4397-ae52-8f86028720c5" providerId="ADAL" clId="{8701AB04-AF35-4919-AB60-038239A8D7D6}" dt="2021-05-27T15:19:20.470" v="2315" actId="700"/>
          <ac:picMkLst>
            <pc:docMk/>
            <pc:sldMk cId="4257718539" sldId="258"/>
            <ac:picMk id="1034" creationId="{DF013830-4F75-4893-B759-9E55DE38513B}"/>
          </ac:picMkLst>
        </pc:picChg>
        <pc:picChg chg="add del">
          <ac:chgData name="Mark Bentley" userId="ac495187-8a67-4397-ae52-8f86028720c5" providerId="ADAL" clId="{8701AB04-AF35-4919-AB60-038239A8D7D6}" dt="2021-05-24T14:47:07.032" v="705"/>
          <ac:picMkLst>
            <pc:docMk/>
            <pc:sldMk cId="4257718539" sldId="258"/>
            <ac:picMk id="1036" creationId="{AEF46D0B-73F5-43E1-8498-40358C336762}"/>
          </ac:picMkLst>
        </pc:picChg>
        <pc:picChg chg="add mod ord modCrop">
          <ac:chgData name="Mark Bentley" userId="ac495187-8a67-4397-ae52-8f86028720c5" providerId="ADAL" clId="{8701AB04-AF35-4919-AB60-038239A8D7D6}" dt="2021-05-27T15:19:20.470" v="2315" actId="700"/>
          <ac:picMkLst>
            <pc:docMk/>
            <pc:sldMk cId="4257718539" sldId="258"/>
            <ac:picMk id="1038" creationId="{DE4FB217-AD51-4825-9FA4-2FFBC706EEC2}"/>
          </ac:picMkLst>
        </pc:picChg>
        <pc:picChg chg="add del mod">
          <ac:chgData name="Mark Bentley" userId="ac495187-8a67-4397-ae52-8f86028720c5" providerId="ADAL" clId="{8701AB04-AF35-4919-AB60-038239A8D7D6}" dt="2021-05-24T14:48:16.971" v="728" actId="21"/>
          <ac:picMkLst>
            <pc:docMk/>
            <pc:sldMk cId="4257718539" sldId="258"/>
            <ac:picMk id="1040" creationId="{E1B13DC7-FA2C-4F73-8F1F-B59AC27EFCEB}"/>
          </ac:picMkLst>
        </pc:picChg>
        <pc:picChg chg="add mod ord modCrop">
          <ac:chgData name="Mark Bentley" userId="ac495187-8a67-4397-ae52-8f86028720c5" providerId="ADAL" clId="{8701AB04-AF35-4919-AB60-038239A8D7D6}" dt="2021-05-27T15:19:20.470" v="2315" actId="700"/>
          <ac:picMkLst>
            <pc:docMk/>
            <pc:sldMk cId="4257718539" sldId="258"/>
            <ac:picMk id="1042" creationId="{54372D48-9DCE-4EBB-83E8-969BA4F3469F}"/>
          </ac:picMkLst>
        </pc:picChg>
        <pc:picChg chg="add del">
          <ac:chgData name="Mark Bentley" userId="ac495187-8a67-4397-ae52-8f86028720c5" providerId="ADAL" clId="{8701AB04-AF35-4919-AB60-038239A8D7D6}" dt="2021-05-24T15:19:56.879" v="1929"/>
          <ac:picMkLst>
            <pc:docMk/>
            <pc:sldMk cId="4257718539" sldId="258"/>
            <ac:picMk id="1044" creationId="{B45982FD-4C68-4B45-B514-2FC1C242FFF5}"/>
          </ac:picMkLst>
        </pc:picChg>
        <pc:picChg chg="add mod ord modCrop">
          <ac:chgData name="Mark Bentley" userId="ac495187-8a67-4397-ae52-8f86028720c5" providerId="ADAL" clId="{8701AB04-AF35-4919-AB60-038239A8D7D6}" dt="2021-05-27T15:19:20.470" v="2315" actId="700"/>
          <ac:picMkLst>
            <pc:docMk/>
            <pc:sldMk cId="4257718539" sldId="258"/>
            <ac:picMk id="1046" creationId="{9DCD7C92-1A96-464F-A6C4-836AF261CD08}"/>
          </ac:picMkLst>
        </pc:picChg>
      </pc:sldChg>
      <pc:sldChg chg="addSp delSp modSp new del mod chgLayout">
        <pc:chgData name="Mark Bentley" userId="ac495187-8a67-4397-ae52-8f86028720c5" providerId="ADAL" clId="{8701AB04-AF35-4919-AB60-038239A8D7D6}" dt="2021-05-24T15:22:59.395" v="1999" actId="47"/>
        <pc:sldMkLst>
          <pc:docMk/>
          <pc:sldMk cId="1665078403" sldId="259"/>
        </pc:sldMkLst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" creationId="{3ED323E2-B7D3-4840-9EBB-CADDCAE3702E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3" creationId="{9384A8B5-1537-4AE9-A9C2-D91BED1E66E8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4" creationId="{8028F705-D832-4E05-BAF7-E0FA704B7F60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5" creationId="{F853DD8E-233D-48A0-BEC8-915B14DA2F75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6" creationId="{896A0BA1-C13C-45AB-BEED-DBBC6BC0C760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7" creationId="{F3BA0625-3F0C-4C99-89C0-E15F24B39343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8" creationId="{5F223C4F-F840-4E3B-87A2-AE1BBF10DAB6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9" creationId="{6AD139EF-E960-4A31-AEFC-51415725CD35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10" creationId="{9C1FAF94-D292-4025-85DA-6A075BFC2C7A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11" creationId="{B768A87F-2A93-4575-855B-FA60485B8F0F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12" creationId="{6AB8E2FB-E00D-485D-B746-CFBB366DED83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13" creationId="{C5A0420B-DAD9-4B68-B91B-8C89311D1741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14" creationId="{CA2522BA-83AB-4470-B993-3DAFE622BEBF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15" creationId="{8826E3CE-04F1-4B7E-8A02-50BB72156081}"/>
          </ac:spMkLst>
        </pc:spChg>
        <pc:spChg chg="del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16" creationId="{72571118-C534-47B5-8A35-9B66A487EED6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17" creationId="{9B4F33BE-2AEB-4DDD-AA47-A145911ACA85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18" creationId="{0AEABEF4-2554-4A0D-832B-07CC06EFE300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19" creationId="{3F1DC5C6-021A-4E81-9059-8E9E660A47D6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0" creationId="{69FDFB00-E728-4934-B4F0-49FCDA9E4D27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1" creationId="{0FE964EE-20FD-4F7A-8EFF-50AAFEE20CC6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2" creationId="{6D7BEA08-BB84-4481-9506-ABC4733A2A54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3" creationId="{748AB49C-63A1-471C-8330-999472DDB985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4" creationId="{F0DF70FF-02D1-4DF9-BEDD-C9DB619EE32E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5" creationId="{565C3A0E-7E2F-4470-969D-4741B15D361A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6" creationId="{0C9EB0B4-BCBC-4936-AF75-98C64CAE16B6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7" creationId="{4536D2AB-B0A4-4E50-AAA6-7FD298879633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8" creationId="{475BA063-0FA1-4633-BA0E-4D4B1EE86B29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29" creationId="{0E6E365A-6E54-4103-B6F3-D432CC47E904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30" creationId="{521B5923-C17E-479F-AE56-675C782B301C}"/>
          </ac:spMkLst>
        </pc:spChg>
        <pc:spChg chg="add mod ord">
          <ac:chgData name="Mark Bentley" userId="ac495187-8a67-4397-ae52-8f86028720c5" providerId="ADAL" clId="{8701AB04-AF35-4919-AB60-038239A8D7D6}" dt="2021-05-24T15:21:14.224" v="1986" actId="700"/>
          <ac:spMkLst>
            <pc:docMk/>
            <pc:sldMk cId="1665078403" sldId="259"/>
            <ac:spMk id="31" creationId="{04EA1C5C-DBC7-44DB-8BD3-F544EC6C45DB}"/>
          </ac:spMkLst>
        </pc:spChg>
      </pc:sldChg>
      <pc:sldChg chg="new del">
        <pc:chgData name="Mark Bentley" userId="ac495187-8a67-4397-ae52-8f86028720c5" providerId="ADAL" clId="{8701AB04-AF35-4919-AB60-038239A8D7D6}" dt="2021-05-24T14:59:51.295" v="759" actId="47"/>
        <pc:sldMkLst>
          <pc:docMk/>
          <pc:sldMk cId="2128085515" sldId="259"/>
        </pc:sldMkLst>
      </pc:sldChg>
      <pc:sldChg chg="addSp delSp modSp new mod modClrScheme chgLayout">
        <pc:chgData name="Mark Bentley" userId="ac495187-8a67-4397-ae52-8f86028720c5" providerId="ADAL" clId="{8701AB04-AF35-4919-AB60-038239A8D7D6}" dt="2021-05-27T16:04:35.779" v="2759" actId="700"/>
        <pc:sldMkLst>
          <pc:docMk/>
          <pc:sldMk cId="2330726914" sldId="259"/>
        </pc:sldMkLst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2" creationId="{54E7F9B7-EB10-4376-9BC1-BE68AD4233F1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3" creationId="{3386B378-1E92-4405-8225-163EDF47505F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4" creationId="{614B8F27-8EFC-446E-AB13-8160914A4CB8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5" creationId="{97D05A8C-73D3-4A3E-8B7E-54682126156B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6" creationId="{299973CD-0CF4-4027-A3EC-17C1F5B7F28E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7" creationId="{8D6ECE2A-BC21-4057-82F8-9878E84F2D82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8" creationId="{DDD69DFD-2FDA-442C-B7A0-E791FCBF06F8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9" creationId="{7D2484D8-A530-49B1-BB4B-0056C327A5D7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10" creationId="{B8BCCC7B-E2F8-45B7-B9E6-56E7D8935A05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11" creationId="{7B81759F-0F0F-4BAB-A011-F38B27290EED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12" creationId="{75F96D16-F49A-4249-9E92-72CC83CFA593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13" creationId="{1E3B74C9-EABC-4F71-B7F8-8912131C55C4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14" creationId="{C881ECED-AB7C-42FF-9547-2598C38C8DEC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15" creationId="{81B7FD20-B7F4-400A-BAD3-1D8E004B7752}"/>
          </ac:spMkLst>
        </pc:spChg>
        <pc:spChg chg="del">
          <ac:chgData name="Mark Bentley" userId="ac495187-8a67-4397-ae52-8f86028720c5" providerId="ADAL" clId="{8701AB04-AF35-4919-AB60-038239A8D7D6}" dt="2021-05-27T15:19:24.071" v="2317" actId="700"/>
          <ac:spMkLst>
            <pc:docMk/>
            <pc:sldMk cId="2330726914" sldId="259"/>
            <ac:spMk id="16" creationId="{165FBCF8-E572-4C8A-A4C9-441235168C24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17" creationId="{BEF812DC-88F3-4ACA-BCB2-AD07A7EE13E5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18" creationId="{8248B8CC-662C-4745-BCE8-71B4FDA51010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19" creationId="{4B40E146-211F-445E-8EBC-3410880A6145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20" creationId="{0E0D9789-7400-48FD-9225-AF411033AB00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21" creationId="{F0968A6B-A2D3-4379-AC7D-39CBD732ADD9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22" creationId="{CFEEF555-104D-4028-A358-F110331B3E6B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23" creationId="{AF2C6197-0974-4B73-A550-285EE3FCBB43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24" creationId="{8D5295FD-0CA4-4AF5-8402-9F8A2A4B0F33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25" creationId="{F0D1D169-70C4-46EF-B156-2259750B5BF9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26" creationId="{AF1E4115-53B6-4D1E-9194-50AE52563693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27" creationId="{2C58D9FA-F0EF-46ED-BB3C-D6E184767A7B}"/>
          </ac:spMkLst>
        </pc:spChg>
        <pc:spChg chg="add del mod ord">
          <ac:chgData name="Mark Bentley" userId="ac495187-8a67-4397-ae52-8f86028720c5" providerId="ADAL" clId="{8701AB04-AF35-4919-AB60-038239A8D7D6}" dt="2021-05-27T15:34:49.419" v="2436" actId="700"/>
          <ac:spMkLst>
            <pc:docMk/>
            <pc:sldMk cId="2330726914" sldId="259"/>
            <ac:spMk id="28" creationId="{3782ACB3-86E4-49C0-8100-9FB30A2B7C7F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29" creationId="{F0A6554C-0662-46DB-9396-ED4EA6122B80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30" creationId="{31182F87-8D91-48AA-AD79-B0026249747B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31" creationId="{D171E05A-AF4A-480C-8E10-AB71FC550DFC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32" creationId="{DD10959B-8E53-44C7-8CE3-9C9F21757C05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33" creationId="{20565F0D-1616-4AD6-9317-E23D31F09980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34" creationId="{E79BB879-8149-40FD-88EB-175725E065F1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35" creationId="{953FB471-500F-4140-9A77-267288500657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36" creationId="{F9FB1713-CD38-4211-A52C-12ED6369DB1A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37" creationId="{FD7D90F6-B601-43E8-87FF-BF02884FAF7C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38" creationId="{E97BADC7-DE3A-41A8-BA6F-8905F26B29C5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39" creationId="{B16B5AAE-1C8E-40B8-9926-DE22F9420C93}"/>
          </ac:spMkLst>
        </pc:spChg>
        <pc:spChg chg="add del mod ord">
          <ac:chgData name="Mark Bentley" userId="ac495187-8a67-4397-ae52-8f86028720c5" providerId="ADAL" clId="{8701AB04-AF35-4919-AB60-038239A8D7D6}" dt="2021-05-27T15:53:48.789" v="2754" actId="700"/>
          <ac:spMkLst>
            <pc:docMk/>
            <pc:sldMk cId="2330726914" sldId="259"/>
            <ac:spMk id="40" creationId="{3B5A527E-BA02-491D-B912-211E643C84E6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41" creationId="{675AFE71-768A-4A3B-A9C4-938C7A0D78DD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42" creationId="{26EB6683-70EC-4332-AB5B-4F2BC0E1950A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43" creationId="{303ECEF0-882C-482F-B81A-B9B78475785A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44" creationId="{126EE020-526C-441A-B90E-54A9001720B0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45" creationId="{EF785E37-084F-479F-9186-8F586D2D47B7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46" creationId="{E622CBFB-D4B7-4E30-85BA-2BEAA94CB5DB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47" creationId="{223446A6-D670-44E2-93A4-20D2564D7A92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48" creationId="{7964F995-8C63-4FA7-ABE7-0DE2829FE014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49" creationId="{031FFA12-1087-4CEC-B971-C9180C8DE34E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50" creationId="{02EE733D-C3FF-4698-90AF-1BBA01055A3D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51" creationId="{9E3388B8-36B7-4643-9F14-083D0D074587}"/>
          </ac:spMkLst>
        </pc:spChg>
        <pc:spChg chg="add del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52" creationId="{41442F49-6205-40D0-97C9-9ECE96FA5C6D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53" creationId="{6DA24711-51AB-42D0-B4D8-7B9B7A2F10E9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54" creationId="{994FDD53-8F29-4BE8-A622-CF36DD28AF4E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55" creationId="{747A24A3-93A1-4539-932A-0D45A1B4E9FD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56" creationId="{981515DB-110B-424A-B233-384449F41864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57" creationId="{3AAD421C-E0FC-43B9-9770-703B7231B2B5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58" creationId="{C79CA5CB-F3B2-4EAE-BB66-6536A3DA8329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59" creationId="{B558542A-04B6-4768-BBD6-040D3BD2AB55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60" creationId="{ED82EC26-A2D7-4EB5-89F7-40F71F307F28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61" creationId="{DC31200E-D2F9-41F0-8256-407CFA06854D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62" creationId="{54E2C112-741F-4BA0-9E95-51007B171AD3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63" creationId="{546F8A75-2FD6-4C0A-8981-1204134FB9E4}"/>
          </ac:spMkLst>
        </pc:spChg>
        <pc:spChg chg="add mod ord">
          <ac:chgData name="Mark Bentley" userId="ac495187-8a67-4397-ae52-8f86028720c5" providerId="ADAL" clId="{8701AB04-AF35-4919-AB60-038239A8D7D6}" dt="2021-05-27T16:04:35.779" v="2759" actId="700"/>
          <ac:spMkLst>
            <pc:docMk/>
            <pc:sldMk cId="2330726914" sldId="259"/>
            <ac:spMk id="64" creationId="{B6D169BD-1D9B-424A-82C9-948457044A44}"/>
          </ac:spMkLst>
        </pc:spChg>
      </pc:sldChg>
      <pc:sldChg chg="modSp new del mod">
        <pc:chgData name="Mark Bentley" userId="ac495187-8a67-4397-ae52-8f86028720c5" providerId="ADAL" clId="{8701AB04-AF35-4919-AB60-038239A8D7D6}" dt="2021-05-24T14:42:49.321" v="606" actId="47"/>
        <pc:sldMkLst>
          <pc:docMk/>
          <pc:sldMk cId="2522952788" sldId="259"/>
        </pc:sldMkLst>
        <pc:spChg chg="mod">
          <ac:chgData name="Mark Bentley" userId="ac495187-8a67-4397-ae52-8f86028720c5" providerId="ADAL" clId="{8701AB04-AF35-4919-AB60-038239A8D7D6}" dt="2021-05-24T14:39:32.738" v="512" actId="20577"/>
          <ac:spMkLst>
            <pc:docMk/>
            <pc:sldMk cId="2522952788" sldId="259"/>
            <ac:spMk id="14" creationId="{5660B5EA-7DDC-4399-89D0-951B236FDB7C}"/>
          </ac:spMkLst>
        </pc:spChg>
      </pc:sldChg>
      <pc:sldChg chg="addSp delSp modSp new mod ord setBg modClrScheme chgLayout">
        <pc:chgData name="Mark Bentley" userId="ac495187-8a67-4397-ae52-8f86028720c5" providerId="ADAL" clId="{8701AB04-AF35-4919-AB60-038239A8D7D6}" dt="2021-05-27T16:13:26.513" v="2806"/>
        <pc:sldMkLst>
          <pc:docMk/>
          <pc:sldMk cId="1694602638" sldId="260"/>
        </pc:sldMkLst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2" creationId="{34473A5C-0034-41A9-B114-F8197F7ABC5A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3" creationId="{C6CD65A3-7F66-4CB6-9437-42729151475B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4" creationId="{1608693D-9754-4770-A2F3-BE61C83A225F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5" creationId="{617E214C-FE5F-49FA-B60E-CF59CCAD071E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6" creationId="{ED7254A7-A534-4219-B925-AEE58602A083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7" creationId="{71AAF04E-8D39-47A7-9444-0E1D4E663748}"/>
          </ac:spMkLst>
        </pc:spChg>
        <pc:spChg chg="add mod ord">
          <ac:chgData name="Mark Bentley" userId="ac495187-8a67-4397-ae52-8f86028720c5" providerId="ADAL" clId="{8701AB04-AF35-4919-AB60-038239A8D7D6}" dt="2021-05-27T16:11:14.500" v="2795" actId="167"/>
          <ac:spMkLst>
            <pc:docMk/>
            <pc:sldMk cId="1694602638" sldId="260"/>
            <ac:spMk id="7" creationId="{C44DB47A-2CC3-491A-97AC-22F17CD75383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8" creationId="{B84A9A62-128E-4603-9904-6C2451AB41C6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9" creationId="{4D1D0DCB-45AB-47E0-AEC2-1CC1121734F0}"/>
          </ac:spMkLst>
        </pc:spChg>
        <pc:spChg chg="add mod">
          <ac:chgData name="Mark Bentley" userId="ac495187-8a67-4397-ae52-8f86028720c5" providerId="ADAL" clId="{8701AB04-AF35-4919-AB60-038239A8D7D6}" dt="2021-05-27T16:10:36.520" v="2787"/>
          <ac:spMkLst>
            <pc:docMk/>
            <pc:sldMk cId="1694602638" sldId="260"/>
            <ac:spMk id="10" creationId="{08DC6120-CEE2-4507-8B59-B23FAF377FFB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10" creationId="{7A05FA24-7765-42FB-95F5-8F338ACC4C77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11" creationId="{653B5A4A-9ECB-4135-B6A6-AFA19FCB82C7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12" creationId="{F5467B77-F107-41B7-B1E5-BA737B137416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13" creationId="{78D9C76D-8B0D-448B-9AD4-0341F77E9B3F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14" creationId="{1BEDB38D-D374-4B79-A8D0-A164B045CDCF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15" creationId="{F7744847-FFC1-4C48-B67B-A79714A3B398}"/>
          </ac:spMkLst>
        </pc:spChg>
        <pc:spChg chg="del">
          <ac:chgData name="Mark Bentley" userId="ac495187-8a67-4397-ae52-8f86028720c5" providerId="ADAL" clId="{8701AB04-AF35-4919-AB60-038239A8D7D6}" dt="2021-05-24T15:31:31.088" v="2011" actId="700"/>
          <ac:spMkLst>
            <pc:docMk/>
            <pc:sldMk cId="1694602638" sldId="260"/>
            <ac:spMk id="16" creationId="{BF9400AF-1165-4AE3-954D-5DFD6C3A488B}"/>
          </ac:spMkLst>
        </pc:spChg>
        <pc:spChg chg="add del mod">
          <ac:chgData name="Mark Bentley" userId="ac495187-8a67-4397-ae52-8f86028720c5" providerId="ADAL" clId="{8701AB04-AF35-4919-AB60-038239A8D7D6}" dt="2021-05-27T16:10:16.800" v="2782" actId="21"/>
          <ac:spMkLst>
            <pc:docMk/>
            <pc:sldMk cId="1694602638" sldId="260"/>
            <ac:spMk id="19" creationId="{DA712436-42A0-434B-A446-99672A56BE0B}"/>
          </ac:spMkLst>
        </pc:spChg>
        <pc:spChg chg="add del">
          <ac:chgData name="Mark Bentley" userId="ac495187-8a67-4397-ae52-8f86028720c5" providerId="ADAL" clId="{8701AB04-AF35-4919-AB60-038239A8D7D6}" dt="2021-05-27T16:10:16.800" v="2782" actId="21"/>
          <ac:spMkLst>
            <pc:docMk/>
            <pc:sldMk cId="1694602638" sldId="260"/>
            <ac:spMk id="27" creationId="{1045B59B-615E-4718-A150-42DE5D03E1C8}"/>
          </ac:spMkLst>
        </pc:spChg>
        <pc:spChg chg="add del">
          <ac:chgData name="Mark Bentley" userId="ac495187-8a67-4397-ae52-8f86028720c5" providerId="ADAL" clId="{8701AB04-AF35-4919-AB60-038239A8D7D6}" dt="2021-05-27T16:10:16.800" v="2782" actId="21"/>
          <ac:spMkLst>
            <pc:docMk/>
            <pc:sldMk cId="1694602638" sldId="260"/>
            <ac:spMk id="29" creationId="{D6CF29CD-38B8-4924-BA11-6D60517487EF}"/>
          </ac:spMkLst>
        </pc:spChg>
        <pc:picChg chg="add del mod modCrop">
          <ac:chgData name="Mark Bentley" userId="ac495187-8a67-4397-ae52-8f86028720c5" providerId="ADAL" clId="{8701AB04-AF35-4919-AB60-038239A8D7D6}" dt="2021-05-27T15:05:58.069" v="2199" actId="478"/>
          <ac:picMkLst>
            <pc:docMk/>
            <pc:sldMk cId="1694602638" sldId="260"/>
            <ac:picMk id="3" creationId="{A4BB2EB6-45BF-4AB2-9A4D-65849EDEC658}"/>
          </ac:picMkLst>
        </pc:picChg>
        <pc:picChg chg="add del mod">
          <ac:chgData name="Mark Bentley" userId="ac495187-8a67-4397-ae52-8f86028720c5" providerId="ADAL" clId="{8701AB04-AF35-4919-AB60-038239A8D7D6}" dt="2021-05-27T16:09:11.633" v="2770" actId="478"/>
          <ac:picMkLst>
            <pc:docMk/>
            <pc:sldMk cId="1694602638" sldId="260"/>
            <ac:picMk id="4" creationId="{FC8BD206-7017-40B5-9296-4C79E98FF222}"/>
          </ac:picMkLst>
        </pc:picChg>
        <pc:picChg chg="add del mod">
          <ac:chgData name="Mark Bentley" userId="ac495187-8a67-4397-ae52-8f86028720c5" providerId="ADAL" clId="{8701AB04-AF35-4919-AB60-038239A8D7D6}" dt="2021-05-27T16:10:16.800" v="2782" actId="21"/>
          <ac:picMkLst>
            <pc:docMk/>
            <pc:sldMk cId="1694602638" sldId="260"/>
            <ac:picMk id="6" creationId="{D96D0887-C68F-4B12-B59F-B935174183EA}"/>
          </ac:picMkLst>
        </pc:picChg>
        <pc:picChg chg="add mod">
          <ac:chgData name="Mark Bentley" userId="ac495187-8a67-4397-ae52-8f86028720c5" providerId="ADAL" clId="{8701AB04-AF35-4919-AB60-038239A8D7D6}" dt="2021-05-27T16:13:13.576" v="2804" actId="14100"/>
          <ac:picMkLst>
            <pc:docMk/>
            <pc:sldMk cId="1694602638" sldId="260"/>
            <ac:picMk id="9" creationId="{7755FC34-9AAB-4ECF-AC4B-0281EF62516F}"/>
          </ac:picMkLst>
        </pc:picChg>
        <pc:picChg chg="add del mod">
          <ac:chgData name="Mark Bentley" userId="ac495187-8a67-4397-ae52-8f86028720c5" providerId="ADAL" clId="{8701AB04-AF35-4919-AB60-038239A8D7D6}" dt="2021-05-27T16:13:02.652" v="2799" actId="478"/>
          <ac:picMkLst>
            <pc:docMk/>
            <pc:sldMk cId="1694602638" sldId="260"/>
            <ac:picMk id="11" creationId="{952409B6-7F72-4732-8BFC-0D360DAB73A9}"/>
          </ac:picMkLst>
        </pc:picChg>
        <pc:picChg chg="add del mod">
          <ac:chgData name="Mark Bentley" userId="ac495187-8a67-4397-ae52-8f86028720c5" providerId="ADAL" clId="{8701AB04-AF35-4919-AB60-038239A8D7D6}" dt="2021-05-24T15:56:20.020" v="2098" actId="21"/>
          <ac:picMkLst>
            <pc:docMk/>
            <pc:sldMk cId="1694602638" sldId="260"/>
            <ac:picMk id="18" creationId="{EB6134D0-5ABA-494F-AA82-977800DA198F}"/>
          </ac:picMkLst>
        </pc:picChg>
        <pc:picChg chg="add del mod">
          <ac:chgData name="Mark Bentley" userId="ac495187-8a67-4397-ae52-8f86028720c5" providerId="ADAL" clId="{8701AB04-AF35-4919-AB60-038239A8D7D6}" dt="2021-05-24T15:58:08.233" v="2100" actId="478"/>
          <ac:picMkLst>
            <pc:docMk/>
            <pc:sldMk cId="1694602638" sldId="260"/>
            <ac:picMk id="20" creationId="{CEBB2BA0-5FCF-40CB-B470-06DBFFBCF0F9}"/>
          </ac:picMkLst>
        </pc:picChg>
        <pc:picChg chg="add del mod">
          <ac:chgData name="Mark Bentley" userId="ac495187-8a67-4397-ae52-8f86028720c5" providerId="ADAL" clId="{8701AB04-AF35-4919-AB60-038239A8D7D6}" dt="2021-05-26T10:48:47.505" v="2191" actId="478"/>
          <ac:picMkLst>
            <pc:docMk/>
            <pc:sldMk cId="1694602638" sldId="260"/>
            <ac:picMk id="22" creationId="{20D0EFBB-6F4D-4371-8373-44A90878E968}"/>
          </ac:picMkLst>
        </pc:picChg>
      </pc:sldChg>
      <pc:sldChg chg="addSp delSp modSp add del mod modClrScheme chgLayout">
        <pc:chgData name="Mark Bentley" userId="ac495187-8a67-4397-ae52-8f86028720c5" providerId="ADAL" clId="{8701AB04-AF35-4919-AB60-038239A8D7D6}" dt="2021-05-27T16:04:57.921" v="2762" actId="47"/>
        <pc:sldMkLst>
          <pc:docMk/>
          <pc:sldMk cId="1787125244" sldId="261"/>
        </pc:sldMkLst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" creationId="{A2562C1C-5136-4F59-B740-CD26F9B77B5D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" creationId="{86DF34F7-33BD-4C96-953F-8F0677875E60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4" creationId="{5D92F443-7D46-4F45-B8D4-5CBAAADCF62D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5" creationId="{DA5CC784-CA6F-4B0C-B93B-946165E5CEB4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6" creationId="{21F81CF5-CCC6-4CF8-871B-B89711814746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7" creationId="{B5EBB58F-872C-4BFA-A2A5-0607ECA8DBC4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8" creationId="{3495E8F7-A776-4D1A-8BAF-5432829E99DE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9" creationId="{9FC61F1F-12EE-4EB3-8F9D-4D49054987DC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10" creationId="{AB904AF0-2F45-4846-A01F-9D65B3654F2D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11" creationId="{E0F43162-5A63-4C84-9F56-2E53E22C49B1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12" creationId="{5CC5B3F1-C7AC-4228-AAD7-F41AF4D2F82A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13" creationId="{D057ECCC-8C2A-4925-B8CB-4C60C60C3F32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14" creationId="{A7EA0A8E-0E93-49A5-8407-A48886A2A0BB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15" creationId="{15C6890B-73C7-4957-9C94-5CE190557F29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16" creationId="{B637902A-9F8D-4EE5-BEAA-A38FD280D0F7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17" creationId="{C122E9A0-9A17-43C9-A876-475720866878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18" creationId="{BBDB3D8A-CB44-4C14-A9F9-7805153F61A6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19" creationId="{C50B3967-71AF-457D-9E96-6C6C3ECBB3C1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0" creationId="{6C0881AD-156F-4AD4-87CF-3D64FAD55867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1" creationId="{260E698F-A57B-43BC-9572-88FDCF92CE7C}"/>
          </ac:spMkLst>
        </pc:spChg>
        <pc:spChg chg="add del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2" creationId="{8661E028-51EA-40C3-A443-2473D9F15371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3" creationId="{15215E1E-383C-4B7C-8B40-EB13E237914D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4" creationId="{EED2ABA3-551E-45E6-B78D-227321DF4BB0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5" creationId="{15AA2DB6-CF28-450D-BADB-D74786156C4E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6" creationId="{4776EE29-03B4-4BF3-A79E-B720855442C0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7" creationId="{11FFFB9C-975C-4C68-914E-D6755EE6F33B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8" creationId="{CB785C6F-9D30-4FEE-AC8F-67737B3469C6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29" creationId="{717EB4FD-0BFC-431A-9380-4F7F28FAB067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0" creationId="{F3BFAD66-F160-46D7-9637-73C17C7A291F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1" creationId="{85487711-C871-4482-83BE-B95697E55892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2" creationId="{CB7FB4A9-3321-4B13-B92B-3FC8329B7AC0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3" creationId="{C61A818A-0D67-4635-8F77-D9E8E8AA2732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4" creationId="{B31EA8E9-D6C6-4063-B787-9ABF99B17F81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5" creationId="{00E8BE48-7303-453D-B848-0F91C99C1672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6" creationId="{F2C02B26-80D5-4659-B994-8A64F42545BD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7" creationId="{74A83E72-437D-4D85-AC60-265532683B0F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8" creationId="{64C3046D-026A-491A-9D6D-7D3CE7462E8D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39" creationId="{C0B7D8B7-6148-4F38-984F-2A2061E733C2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40" creationId="{9F5BE658-A593-4BF8-A43E-DAC29FB1DECE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41" creationId="{675AFE71-768A-4A3B-A9C4-938C7A0D78DD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42" creationId="{26EB6683-70EC-4332-AB5B-4F2BC0E1950A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43" creationId="{303ECEF0-882C-482F-B81A-B9B78475785A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44" creationId="{126EE020-526C-441A-B90E-54A9001720B0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45" creationId="{EF785E37-084F-479F-9186-8F586D2D47B7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46" creationId="{E622CBFB-D4B7-4E30-85BA-2BEAA94CB5DB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47" creationId="{223446A6-D670-44E2-93A4-20D2564D7A92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48" creationId="{7964F995-8C63-4FA7-ABE7-0DE2829FE014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49" creationId="{031FFA12-1087-4CEC-B971-C9180C8DE34E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50" creationId="{02EE733D-C3FF-4698-90AF-1BBA01055A3D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51" creationId="{9E3388B8-36B7-4643-9F14-083D0D074587}"/>
          </ac:spMkLst>
        </pc:spChg>
        <pc:spChg chg="del mod ord">
          <ac:chgData name="Mark Bentley" userId="ac495187-8a67-4397-ae52-8f86028720c5" providerId="ADAL" clId="{8701AB04-AF35-4919-AB60-038239A8D7D6}" dt="2021-05-27T15:53:59.899" v="2757" actId="700"/>
          <ac:spMkLst>
            <pc:docMk/>
            <pc:sldMk cId="1787125244" sldId="261"/>
            <ac:spMk id="52" creationId="{41442F49-6205-40D0-97C9-9ECE96FA5C6D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53" creationId="{C52905FF-0DA3-41F5-A87C-99C6271ACDA3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54" creationId="{CA4DA4B4-8B79-4271-8F6A-F2E91D474E47}"/>
          </ac:spMkLst>
        </pc:spChg>
        <pc:spChg chg="add mod ord">
          <ac:chgData name="Mark Bentley" userId="ac495187-8a67-4397-ae52-8f86028720c5" providerId="ADAL" clId="{8701AB04-AF35-4919-AB60-038239A8D7D6}" dt="2021-05-27T16:04:44.442" v="2760" actId="700"/>
          <ac:spMkLst>
            <pc:docMk/>
            <pc:sldMk cId="1787125244" sldId="261"/>
            <ac:spMk id="55" creationId="{BD25A373-4360-43B0-834D-9A943FC7DD5B}"/>
          </ac:spMkLst>
        </pc:spChg>
      </pc:sldChg>
      <pc:sldChg chg="addSp delSp modSp add mod modClrScheme chgLayout">
        <pc:chgData name="Mark Bentley" userId="ac495187-8a67-4397-ae52-8f86028720c5" providerId="ADAL" clId="{8701AB04-AF35-4919-AB60-038239A8D7D6}" dt="2021-05-27T16:06:04.698" v="2769" actId="700"/>
        <pc:sldMkLst>
          <pc:docMk/>
          <pc:sldMk cId="733578095" sldId="262"/>
        </pc:sldMkLst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2" creationId="{70DA9B6D-9216-40DE-970E-318E44E8EA66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3" creationId="{E13ED8B9-DEEF-4496-92E6-5B7C5171CE67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4" creationId="{DA790844-3071-47AD-AD63-07CE8F0115F7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5" creationId="{7178299C-4283-4A75-BC3F-CAA064890054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6" creationId="{1456B29E-502C-42D4-AE64-47C45356B591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7" creationId="{632218DE-5E22-4AC7-951E-D9D01BFBFE27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8" creationId="{1FE91396-D7BD-45A4-9893-8FADB47784FC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9" creationId="{6E7B69A2-646B-4764-945D-04341EF7D6B9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10" creationId="{99355ED2-4F29-465C-A8C2-A20D402B0FF9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11" creationId="{E7C109B5-B482-420B-A268-0C1F523573AB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12" creationId="{AEF1EFE3-7777-4921-898D-029205D71194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13" creationId="{DE12A47A-E203-4B9B-A8C3-9E13C3FF694E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14" creationId="{723A2A63-AD36-410B-BC09-1A409A230F01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15" creationId="{C68AE6F5-9E74-4D3D-A511-85CC64C7474B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16" creationId="{66DD80B8-CF62-4461-8875-977899700234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17" creationId="{BA9701BD-ADE2-4159-8FD4-9E119D9A29BA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18" creationId="{567A8969-5457-41FF-8D4C-60ACC1A046A9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19" creationId="{F3E3C8F0-BDA8-453A-962D-8BE90C06EC32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20" creationId="{1D736B9B-D8D2-4644-8356-6B416880C99F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21" creationId="{06A01F47-28CD-4A0F-BBE9-CD2969F2EEF1}"/>
          </ac:spMkLst>
        </pc:spChg>
        <pc:spChg chg="add del mod ord">
          <ac:chgData name="Mark Bentley" userId="ac495187-8a67-4397-ae52-8f86028720c5" providerId="ADAL" clId="{8701AB04-AF35-4919-AB60-038239A8D7D6}" dt="2021-05-27T16:04:55.478" v="2761" actId="700"/>
          <ac:spMkLst>
            <pc:docMk/>
            <pc:sldMk cId="733578095" sldId="262"/>
            <ac:spMk id="22" creationId="{CEFA661C-9428-42C5-8D8B-FCD2DF40FC58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23" creationId="{0E3725D2-8549-478C-95A4-88668C984199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24" creationId="{56AFD290-6E0B-4E96-9169-D7FBB7F242D4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25" creationId="{CE2738CC-D41D-4D22-9252-751AB53CC0F8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26" creationId="{B02A142F-F567-40EE-8A97-961D7E702421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27" creationId="{6EB0C2A9-F3D1-42AC-A412-AF608B337118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28" creationId="{741C0917-358D-49BE-9D83-FAEEB363FEA5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29" creationId="{CD8FE4A8-7FD5-4698-9177-8B88C304C247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30" creationId="{75155346-04D0-4088-A053-2217CAD373AC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31" creationId="{CB9E8158-DC24-4495-9E50-20BDB60071DA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32" creationId="{08EED04E-7F69-44F6-8B17-BAD80EB2686A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33" creationId="{A041A2DA-4655-4883-B322-9025749F2B89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34" creationId="{A37DE485-62E3-4429-8B9B-53BF604C6C03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35" creationId="{A1633BB3-32AC-4988-93AA-42CFD12B5780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36" creationId="{282B1761-B3A6-48F1-9920-34782EC04333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37" creationId="{6B96C995-7A5E-420D-9C40-F867B8A0665B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38" creationId="{D25B5760-8533-4E64-BB9A-0F0CBFE2E643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39" creationId="{387F0D9C-E527-47A5-871C-1206119DDE4B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40" creationId="{715A254A-89FF-44F5-9D5A-9DE4A5371F46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41" creationId="{675AFE71-768A-4A3B-A9C4-938C7A0D78DD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42" creationId="{26EB6683-70EC-4332-AB5B-4F2BC0E1950A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43" creationId="{303ECEF0-882C-482F-B81A-B9B78475785A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44" creationId="{126EE020-526C-441A-B90E-54A9001720B0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45" creationId="{EF785E37-084F-479F-9186-8F586D2D47B7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46" creationId="{E622CBFB-D4B7-4E30-85BA-2BEAA94CB5DB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47" creationId="{223446A6-D670-44E2-93A4-20D2564D7A92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48" creationId="{7964F995-8C63-4FA7-ABE7-0DE2829FE014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49" creationId="{031FFA12-1087-4CEC-B971-C9180C8DE34E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50" creationId="{02EE733D-C3FF-4698-90AF-1BBA01055A3D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51" creationId="{9E3388B8-36B7-4643-9F14-083D0D074587}"/>
          </ac:spMkLst>
        </pc:spChg>
        <pc:spChg chg="del mod ord">
          <ac:chgData name="Mark Bentley" userId="ac495187-8a67-4397-ae52-8f86028720c5" providerId="ADAL" clId="{8701AB04-AF35-4919-AB60-038239A8D7D6}" dt="2021-05-27T15:54:04.312" v="2758" actId="700"/>
          <ac:spMkLst>
            <pc:docMk/>
            <pc:sldMk cId="733578095" sldId="262"/>
            <ac:spMk id="52" creationId="{41442F49-6205-40D0-97C9-9ECE96FA5C6D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53" creationId="{8B6A788D-EEA2-4638-BC4A-579F04A6E03F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54" creationId="{85FD4AB8-58A3-4F1B-8BF7-BDCB442686EB}"/>
          </ac:spMkLst>
        </pc:spChg>
        <pc:spChg chg="add del mod ord">
          <ac:chgData name="Mark Bentley" userId="ac495187-8a67-4397-ae52-8f86028720c5" providerId="ADAL" clId="{8701AB04-AF35-4919-AB60-038239A8D7D6}" dt="2021-05-27T16:05:18.918" v="2765" actId="700"/>
          <ac:spMkLst>
            <pc:docMk/>
            <pc:sldMk cId="733578095" sldId="262"/>
            <ac:spMk id="55" creationId="{8B50AEDA-31A6-4F86-B5F5-3347FBF35057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56" creationId="{DF7FE1DE-BB3C-4A73-91D4-4E75412032D0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57" creationId="{F23F664A-CAFE-48EE-B3C2-09C81F6015A1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58" creationId="{48E2F287-6D6A-46BC-B7BB-75A65FBE363D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59" creationId="{05DDCA13-2BF1-41B7-81BD-30E75C75AA89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60" creationId="{AE204542-4CBE-4176-90C1-699912E1889C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61" creationId="{9D47A35C-FBB1-4E81-B314-7CD39F6C6215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62" creationId="{F99E4EF7-8105-4FB3-9765-BE64DE650708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63" creationId="{912DFF7B-2C64-415C-9113-C352752783D0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64" creationId="{0E3BFEA6-8D85-44BF-A77E-9CDB68D47F44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65" creationId="{D1B63E83-405D-4935-B059-AB48C6F45145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66" creationId="{38F29C8B-596A-4E4B-830A-147CB373A299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67" creationId="{F535C34E-7BA0-4109-BC74-99D62F28801B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68" creationId="{F0F2C23D-35BA-48C1-A94D-3D06C2EF66B8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69" creationId="{2B1D5A96-2390-4352-8ADC-B28605196116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70" creationId="{421D7A46-C448-4B25-A1E0-3F021CC6A493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71" creationId="{33EA43B8-B3CF-4610-A295-884FECF214AB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72" creationId="{147C4C71-4ADD-4DE0-B2D7-BB3E2264C1A7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73" creationId="{04C52AE6-6AE2-4B8B-B46B-CAEA93DA58CF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74" creationId="{03AC6F94-2BBA-4D28-8259-726B60DF11D9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75" creationId="{C8519FEF-98D5-41DD-B077-DB8E19A8B949}"/>
          </ac:spMkLst>
        </pc:spChg>
        <pc:spChg chg="add del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76" creationId="{485A8F9E-C449-4D7A-B517-ECE3E899FD9E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77" creationId="{70A1A09B-8D94-4D36-82E1-B16D4405304A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78" creationId="{82558A1B-9B4B-4288-9884-3ABDF6876434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79" creationId="{D8316EAF-4133-4D99-9683-A68EAD292EEA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80" creationId="{4EAD82FD-8810-4583-837F-8144033BCBED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81" creationId="{14E2A4B1-7FF5-4F79-B78A-55C2FE81839C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82" creationId="{AB307AFF-F931-4164-8E73-0E65BBA6CD5D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83" creationId="{E9A544B2-D56C-4903-BCEE-8096A36D30FA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84" creationId="{78AD49DA-A067-4E1D-9EDC-F2F5BFA452C8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85" creationId="{A62C6247-9916-4221-9BEB-CED3594EEB07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86" creationId="{00162905-4C38-4D56-AE1E-BDD1D594C657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87" creationId="{F0061539-4CF7-49C9-85BF-A528F69CC0FF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88" creationId="{F71E9E39-D6F5-4EA6-9F8C-A8FC67709496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89" creationId="{5F0E429E-F317-49FF-ADAE-A52FEC9F536A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90" creationId="{C3C22704-C2EA-4BBD-91C5-9568C57D0F38}"/>
          </ac:spMkLst>
        </pc:spChg>
        <pc:spChg chg="add mod ord">
          <ac:chgData name="Mark Bentley" userId="ac495187-8a67-4397-ae52-8f86028720c5" providerId="ADAL" clId="{8701AB04-AF35-4919-AB60-038239A8D7D6}" dt="2021-05-27T16:06:04.698" v="2769" actId="700"/>
          <ac:spMkLst>
            <pc:docMk/>
            <pc:sldMk cId="733578095" sldId="262"/>
            <ac:spMk id="91" creationId="{ECB8E9DB-564F-4A7E-9F86-5652B7EA5745}"/>
          </ac:spMkLst>
        </pc:spChg>
      </pc:sldChg>
      <pc:sldChg chg="new">
        <pc:chgData name="Mark Bentley" userId="ac495187-8a67-4397-ae52-8f86028720c5" providerId="ADAL" clId="{8701AB04-AF35-4919-AB60-038239A8D7D6}" dt="2021-05-27T16:05:08.390" v="2764" actId="680"/>
        <pc:sldMkLst>
          <pc:docMk/>
          <pc:sldMk cId="3600492709" sldId="263"/>
        </pc:sldMkLst>
      </pc:sldChg>
      <pc:sldChg chg="addSp delSp modSp new del mod setBg">
        <pc:chgData name="Mark Bentley" userId="ac495187-8a67-4397-ae52-8f86028720c5" providerId="ADAL" clId="{8701AB04-AF35-4919-AB60-038239A8D7D6}" dt="2021-05-27T16:11:28.285" v="2798" actId="47"/>
        <pc:sldMkLst>
          <pc:docMk/>
          <pc:sldMk cId="1178442719" sldId="264"/>
        </pc:sldMkLst>
        <pc:spChg chg="add mod">
          <ac:chgData name="Mark Bentley" userId="ac495187-8a67-4397-ae52-8f86028720c5" providerId="ADAL" clId="{8701AB04-AF35-4919-AB60-038239A8D7D6}" dt="2021-05-27T16:10:18.177" v="2783"/>
          <ac:spMkLst>
            <pc:docMk/>
            <pc:sldMk cId="1178442719" sldId="264"/>
            <ac:spMk id="2" creationId="{7EF9B41B-0078-4570-B410-F5F693BED5B2}"/>
          </ac:spMkLst>
        </pc:spChg>
        <pc:spChg chg="add mod">
          <ac:chgData name="Mark Bentley" userId="ac495187-8a67-4397-ae52-8f86028720c5" providerId="ADAL" clId="{8701AB04-AF35-4919-AB60-038239A8D7D6}" dt="2021-05-27T16:10:18.177" v="2783"/>
          <ac:spMkLst>
            <pc:docMk/>
            <pc:sldMk cId="1178442719" sldId="264"/>
            <ac:spMk id="3" creationId="{77F4B886-D9EB-473A-8FB4-323676A518CD}"/>
          </ac:spMkLst>
        </pc:spChg>
        <pc:spChg chg="add del mod">
          <ac:chgData name="Mark Bentley" userId="ac495187-8a67-4397-ae52-8f86028720c5" providerId="ADAL" clId="{8701AB04-AF35-4919-AB60-038239A8D7D6}" dt="2021-05-27T16:10:35.393" v="2786" actId="21"/>
          <ac:spMkLst>
            <pc:docMk/>
            <pc:sldMk cId="1178442719" sldId="264"/>
            <ac:spMk id="4" creationId="{FCCDDFFC-AF42-4F67-8C74-820C5536B977}"/>
          </ac:spMkLst>
        </pc:spChg>
        <pc:picChg chg="add del mod">
          <ac:chgData name="Mark Bentley" userId="ac495187-8a67-4397-ae52-8f86028720c5" providerId="ADAL" clId="{8701AB04-AF35-4919-AB60-038239A8D7D6}" dt="2021-05-27T16:10:35.393" v="2786" actId="21"/>
          <ac:picMkLst>
            <pc:docMk/>
            <pc:sldMk cId="1178442719" sldId="264"/>
            <ac:picMk id="5" creationId="{C03A85E5-2327-468D-9B7D-A61B07941F7E}"/>
          </ac:picMkLst>
        </pc:picChg>
      </pc:sldChg>
      <pc:sldMasterChg chg="delSp mod addSldLayout delSldLayout modSldLayout sldLayoutOrd">
        <pc:chgData name="Mark Bentley" userId="ac495187-8a67-4397-ae52-8f86028720c5" providerId="ADAL" clId="{8701AB04-AF35-4919-AB60-038239A8D7D6}" dt="2021-05-27T16:15:34.254" v="2933" actId="20577"/>
        <pc:sldMasterMkLst>
          <pc:docMk/>
          <pc:sldMasterMk cId="4064761805" sldId="2147483674"/>
        </pc:sldMasterMkLst>
        <pc:spChg chg="del">
          <ac:chgData name="Mark Bentley" userId="ac495187-8a67-4397-ae52-8f86028720c5" providerId="ADAL" clId="{8701AB04-AF35-4919-AB60-038239A8D7D6}" dt="2021-05-24T15:02:07.467" v="834" actId="478"/>
          <ac:spMkLst>
            <pc:docMk/>
            <pc:sldMasterMk cId="4064761805" sldId="2147483674"/>
            <ac:spMk id="2" creationId="{00000000-0000-0000-0000-000000000000}"/>
          </ac:spMkLst>
        </pc:spChg>
        <pc:spChg chg="del">
          <ac:chgData name="Mark Bentley" userId="ac495187-8a67-4397-ae52-8f86028720c5" providerId="ADAL" clId="{8701AB04-AF35-4919-AB60-038239A8D7D6}" dt="2021-05-24T15:02:07.467" v="834" actId="478"/>
          <ac:spMkLst>
            <pc:docMk/>
            <pc:sldMasterMk cId="4064761805" sldId="2147483674"/>
            <ac:spMk id="3" creationId="{00000000-0000-0000-0000-000000000000}"/>
          </ac:spMkLst>
        </pc:spChg>
        <pc:spChg chg="del">
          <ac:chgData name="Mark Bentley" userId="ac495187-8a67-4397-ae52-8f86028720c5" providerId="ADAL" clId="{8701AB04-AF35-4919-AB60-038239A8D7D6}" dt="2021-05-24T15:02:07.467" v="834" actId="478"/>
          <ac:spMkLst>
            <pc:docMk/>
            <pc:sldMasterMk cId="4064761805" sldId="2147483674"/>
            <ac:spMk id="4" creationId="{00000000-0000-0000-0000-000000000000}"/>
          </ac:spMkLst>
        </pc:spChg>
        <pc:spChg chg="del">
          <ac:chgData name="Mark Bentley" userId="ac495187-8a67-4397-ae52-8f86028720c5" providerId="ADAL" clId="{8701AB04-AF35-4919-AB60-038239A8D7D6}" dt="2021-05-24T15:02:07.467" v="834" actId="478"/>
          <ac:spMkLst>
            <pc:docMk/>
            <pc:sldMasterMk cId="4064761805" sldId="2147483674"/>
            <ac:spMk id="5" creationId="{00000000-0000-0000-0000-000000000000}"/>
          </ac:spMkLst>
        </pc:spChg>
        <pc:spChg chg="del">
          <ac:chgData name="Mark Bentley" userId="ac495187-8a67-4397-ae52-8f86028720c5" providerId="ADAL" clId="{8701AB04-AF35-4919-AB60-038239A8D7D6}" dt="2021-05-24T15:02:07.467" v="834" actId="478"/>
          <ac:spMkLst>
            <pc:docMk/>
            <pc:sldMasterMk cId="4064761805" sldId="2147483674"/>
            <ac:spMk id="6" creationId="{00000000-0000-0000-0000-000000000000}"/>
          </ac:spMkLst>
        </pc:spChg>
        <pc:sldLayoutChg chg="del">
          <pc:chgData name="Mark Bentley" userId="ac495187-8a67-4397-ae52-8f86028720c5" providerId="ADAL" clId="{8701AB04-AF35-4919-AB60-038239A8D7D6}" dt="2021-05-24T14:40:51.289" v="536" actId="2696"/>
          <pc:sldLayoutMkLst>
            <pc:docMk/>
            <pc:sldMasterMk cId="4064761805" sldId="2147483674"/>
            <pc:sldLayoutMk cId="997288800" sldId="2147483675"/>
          </pc:sldLayoutMkLst>
        </pc:sldLayoutChg>
        <pc:sldLayoutChg chg="del">
          <pc:chgData name="Mark Bentley" userId="ac495187-8a67-4397-ae52-8f86028720c5" providerId="ADAL" clId="{8701AB04-AF35-4919-AB60-038239A8D7D6}" dt="2021-05-24T14:40:51.287" v="535" actId="2696"/>
          <pc:sldLayoutMkLst>
            <pc:docMk/>
            <pc:sldMasterMk cId="4064761805" sldId="2147483674"/>
            <pc:sldLayoutMk cId="1564265050" sldId="2147483676"/>
          </pc:sldLayoutMkLst>
        </pc:sldLayoutChg>
        <pc:sldLayoutChg chg="del">
          <pc:chgData name="Mark Bentley" userId="ac495187-8a67-4397-ae52-8f86028720c5" providerId="ADAL" clId="{8701AB04-AF35-4919-AB60-038239A8D7D6}" dt="2021-05-24T14:40:51.285" v="534" actId="2696"/>
          <pc:sldLayoutMkLst>
            <pc:docMk/>
            <pc:sldMasterMk cId="4064761805" sldId="2147483674"/>
            <pc:sldLayoutMk cId="3764570848" sldId="2147483677"/>
          </pc:sldLayoutMkLst>
        </pc:sldLayoutChg>
        <pc:sldLayoutChg chg="del">
          <pc:chgData name="Mark Bentley" userId="ac495187-8a67-4397-ae52-8f86028720c5" providerId="ADAL" clId="{8701AB04-AF35-4919-AB60-038239A8D7D6}" dt="2021-05-24T14:40:51.283" v="533" actId="2696"/>
          <pc:sldLayoutMkLst>
            <pc:docMk/>
            <pc:sldMasterMk cId="4064761805" sldId="2147483674"/>
            <pc:sldLayoutMk cId="3497609397" sldId="2147483678"/>
          </pc:sldLayoutMkLst>
        </pc:sldLayoutChg>
        <pc:sldLayoutChg chg="del">
          <pc:chgData name="Mark Bentley" userId="ac495187-8a67-4397-ae52-8f86028720c5" providerId="ADAL" clId="{8701AB04-AF35-4919-AB60-038239A8D7D6}" dt="2021-05-24T14:40:51.280" v="532" actId="2696"/>
          <pc:sldLayoutMkLst>
            <pc:docMk/>
            <pc:sldMasterMk cId="4064761805" sldId="2147483674"/>
            <pc:sldLayoutMk cId="1937169331" sldId="2147483679"/>
          </pc:sldLayoutMkLst>
        </pc:sldLayoutChg>
        <pc:sldLayoutChg chg="del">
          <pc:chgData name="Mark Bentley" userId="ac495187-8a67-4397-ae52-8f86028720c5" providerId="ADAL" clId="{8701AB04-AF35-4919-AB60-038239A8D7D6}" dt="2021-05-24T14:40:51.278" v="531" actId="2696"/>
          <pc:sldLayoutMkLst>
            <pc:docMk/>
            <pc:sldMasterMk cId="4064761805" sldId="2147483674"/>
            <pc:sldLayoutMk cId="2321871030" sldId="2147483680"/>
          </pc:sldLayoutMkLst>
        </pc:sldLayoutChg>
        <pc:sldLayoutChg chg="del">
          <pc:chgData name="Mark Bentley" userId="ac495187-8a67-4397-ae52-8f86028720c5" providerId="ADAL" clId="{8701AB04-AF35-4919-AB60-038239A8D7D6}" dt="2021-05-24T14:40:51.277" v="530" actId="2696"/>
          <pc:sldLayoutMkLst>
            <pc:docMk/>
            <pc:sldMasterMk cId="4064761805" sldId="2147483674"/>
            <pc:sldLayoutMk cId="1407775658" sldId="2147483681"/>
          </pc:sldLayoutMkLst>
        </pc:sldLayoutChg>
        <pc:sldLayoutChg chg="del">
          <pc:chgData name="Mark Bentley" userId="ac495187-8a67-4397-ae52-8f86028720c5" providerId="ADAL" clId="{8701AB04-AF35-4919-AB60-038239A8D7D6}" dt="2021-05-24T14:40:51.275" v="529" actId="2696"/>
          <pc:sldLayoutMkLst>
            <pc:docMk/>
            <pc:sldMasterMk cId="4064761805" sldId="2147483674"/>
            <pc:sldLayoutMk cId="1092521094" sldId="2147483682"/>
          </pc:sldLayoutMkLst>
        </pc:sldLayoutChg>
        <pc:sldLayoutChg chg="del">
          <pc:chgData name="Mark Bentley" userId="ac495187-8a67-4397-ae52-8f86028720c5" providerId="ADAL" clId="{8701AB04-AF35-4919-AB60-038239A8D7D6}" dt="2021-05-24T14:40:51.274" v="528" actId="2696"/>
          <pc:sldLayoutMkLst>
            <pc:docMk/>
            <pc:sldMasterMk cId="4064761805" sldId="2147483674"/>
            <pc:sldLayoutMk cId="887940094" sldId="2147483683"/>
          </pc:sldLayoutMkLst>
        </pc:sldLayoutChg>
        <pc:sldLayoutChg chg="del">
          <pc:chgData name="Mark Bentley" userId="ac495187-8a67-4397-ae52-8f86028720c5" providerId="ADAL" clId="{8701AB04-AF35-4919-AB60-038239A8D7D6}" dt="2021-05-24T14:40:51.252" v="527" actId="2696"/>
          <pc:sldLayoutMkLst>
            <pc:docMk/>
            <pc:sldMasterMk cId="4064761805" sldId="2147483674"/>
            <pc:sldLayoutMk cId="556067057" sldId="2147483684"/>
          </pc:sldLayoutMkLst>
        </pc:sldLayoutChg>
        <pc:sldLayoutChg chg="del">
          <pc:chgData name="Mark Bentley" userId="ac495187-8a67-4397-ae52-8f86028720c5" providerId="ADAL" clId="{8701AB04-AF35-4919-AB60-038239A8D7D6}" dt="2021-05-24T14:40:47.485" v="526" actId="2696"/>
          <pc:sldLayoutMkLst>
            <pc:docMk/>
            <pc:sldMasterMk cId="4064761805" sldId="2147483674"/>
            <pc:sldLayoutMk cId="1637103420" sldId="2147483685"/>
          </pc:sldLayoutMkLst>
        </pc:sldLayoutChg>
        <pc:sldLayoutChg chg="addSp delSp modSp del mod setBg">
          <pc:chgData name="Mark Bentley" userId="ac495187-8a67-4397-ae52-8f86028720c5" providerId="ADAL" clId="{8701AB04-AF35-4919-AB60-038239A8D7D6}" dt="2021-05-27T16:05:28.294" v="2766" actId="2696"/>
          <pc:sldLayoutMkLst>
            <pc:docMk/>
            <pc:sldMasterMk cId="4064761805" sldId="2147483674"/>
            <pc:sldLayoutMk cId="776235046" sldId="2147483686"/>
          </pc:sldLayoutMkLst>
          <pc:spChg chg="add del">
            <ac:chgData name="Mark Bentley" userId="ac495187-8a67-4397-ae52-8f86028720c5" providerId="ADAL" clId="{8701AB04-AF35-4919-AB60-038239A8D7D6}" dt="2021-05-24T10:05:57.205" v="37" actId="11529"/>
            <ac:spMkLst>
              <pc:docMk/>
              <pc:sldMasterMk cId="4064761805" sldId="2147483674"/>
              <pc:sldLayoutMk cId="776235046" sldId="2147483686"/>
              <ac:spMk id="2" creationId="{094A391E-1651-4122-A146-201BCEE5A975}"/>
            </ac:spMkLst>
          </pc:spChg>
          <pc:spChg chg="add del mod">
            <ac:chgData name="Mark Bentley" userId="ac495187-8a67-4397-ae52-8f86028720c5" providerId="ADAL" clId="{8701AB04-AF35-4919-AB60-038239A8D7D6}" dt="2021-05-27T15:20:53.428" v="2324" actId="478"/>
            <ac:spMkLst>
              <pc:docMk/>
              <pc:sldMasterMk cId="4064761805" sldId="2147483674"/>
              <pc:sldLayoutMk cId="776235046" sldId="2147483686"/>
              <ac:spMk id="2" creationId="{3EBC6FF4-A286-4322-A857-00E0BA4D70FD}"/>
            </ac:spMkLst>
          </pc:spChg>
          <pc:spChg chg="add del mod">
            <ac:chgData name="Mark Bentley" userId="ac495187-8a67-4397-ae52-8f86028720c5" providerId="ADAL" clId="{8701AB04-AF35-4919-AB60-038239A8D7D6}" dt="2021-05-24T14:40:28.366" v="525" actId="478"/>
            <ac:spMkLst>
              <pc:docMk/>
              <pc:sldMasterMk cId="4064761805" sldId="2147483674"/>
              <pc:sldLayoutMk cId="776235046" sldId="2147483686"/>
              <ac:spMk id="2" creationId="{4D579417-47D1-4615-842E-539A3BA2B35F}"/>
            </ac:spMkLst>
          </pc:spChg>
          <pc:spChg chg="add mod">
            <ac:chgData name="Mark Bentley" userId="ac495187-8a67-4397-ae52-8f86028720c5" providerId="ADAL" clId="{8701AB04-AF35-4919-AB60-038239A8D7D6}" dt="2021-05-27T15:32:25.757" v="2425" actId="207"/>
            <ac:spMkLst>
              <pc:docMk/>
              <pc:sldMasterMk cId="4064761805" sldId="2147483674"/>
              <pc:sldLayoutMk cId="776235046" sldId="2147483686"/>
              <ac:spMk id="3" creationId="{39A89BD3-554A-4DAC-AF58-34E1AAB5F085}"/>
            </ac:spMkLst>
          </pc:spChg>
          <pc:spChg chg="add mod">
            <ac:chgData name="Mark Bentley" userId="ac495187-8a67-4397-ae52-8f86028720c5" providerId="ADAL" clId="{8701AB04-AF35-4919-AB60-038239A8D7D6}" dt="2021-05-24T15:17:51.034" v="1918" actId="1035"/>
            <ac:spMkLst>
              <pc:docMk/>
              <pc:sldMasterMk cId="4064761805" sldId="2147483674"/>
              <pc:sldLayoutMk cId="776235046" sldId="2147483686"/>
              <ac:spMk id="4" creationId="{473DDD1F-C94F-4742-B88C-DAFF86BFBC03}"/>
            </ac:spMkLst>
          </pc:spChg>
          <pc:spChg chg="add mod ord">
            <ac:chgData name="Mark Bentley" userId="ac495187-8a67-4397-ae52-8f86028720c5" providerId="ADAL" clId="{8701AB04-AF35-4919-AB60-038239A8D7D6}" dt="2021-05-27T15:33:21.183" v="2429" actId="2085"/>
            <ac:spMkLst>
              <pc:docMk/>
              <pc:sldMasterMk cId="4064761805" sldId="2147483674"/>
              <pc:sldLayoutMk cId="776235046" sldId="2147483686"/>
              <ac:spMk id="5" creationId="{1DDC53C7-281F-43D4-9447-C0AB5F7C99E6}"/>
            </ac:spMkLst>
          </pc:spChg>
          <pc:spChg chg="add del">
            <ac:chgData name="Mark Bentley" userId="ac495187-8a67-4397-ae52-8f86028720c5" providerId="ADAL" clId="{8701AB04-AF35-4919-AB60-038239A8D7D6}" dt="2021-05-24T15:30:05.018" v="2004" actId="11529"/>
            <ac:spMkLst>
              <pc:docMk/>
              <pc:sldMasterMk cId="4064761805" sldId="2147483674"/>
              <pc:sldLayoutMk cId="776235046" sldId="2147483686"/>
              <ac:spMk id="5" creationId="{5E9E9162-8259-44D2-83F5-E86016F09AB1}"/>
            </ac:spMkLst>
          </pc:spChg>
          <pc:spChg chg="add del mod">
            <ac:chgData name="Mark Bentley" userId="ac495187-8a67-4397-ae52-8f86028720c5" providerId="ADAL" clId="{8701AB04-AF35-4919-AB60-038239A8D7D6}" dt="2021-05-24T15:30:05.018" v="2004" actId="11529"/>
            <ac:spMkLst>
              <pc:docMk/>
              <pc:sldMasterMk cId="4064761805" sldId="2147483674"/>
              <pc:sldLayoutMk cId="776235046" sldId="2147483686"/>
              <ac:spMk id="6" creationId="{0D1670B4-D757-44AD-A322-5DF56C46F9B5}"/>
            </ac:spMkLst>
          </pc:spChg>
          <pc:spChg chg="add del mod">
            <ac:chgData name="Mark Bentley" userId="ac495187-8a67-4397-ae52-8f86028720c5" providerId="ADAL" clId="{8701AB04-AF35-4919-AB60-038239A8D7D6}" dt="2021-05-27T15:37:37.965" v="2476" actId="1035"/>
            <ac:spMkLst>
              <pc:docMk/>
              <pc:sldMasterMk cId="4064761805" sldId="2147483674"/>
              <pc:sldLayoutMk cId="776235046" sldId="2147483686"/>
              <ac:spMk id="9" creationId="{0D122E5E-5542-48BE-A00D-E1A88027C4F4}"/>
            </ac:spMkLst>
          </pc:spChg>
          <pc:spChg chg="add del mod">
            <ac:chgData name="Mark Bentley" userId="ac495187-8a67-4397-ae52-8f86028720c5" providerId="ADAL" clId="{8701AB04-AF35-4919-AB60-038239A8D7D6}" dt="2021-05-27T15:37:37.965" v="2476" actId="1035"/>
            <ac:spMkLst>
              <pc:docMk/>
              <pc:sldMasterMk cId="4064761805" sldId="2147483674"/>
              <pc:sldLayoutMk cId="776235046" sldId="2147483686"/>
              <ac:spMk id="10" creationId="{FA538ACA-1B31-4576-9186-9882CDD6A1DC}"/>
            </ac:spMkLst>
          </pc:spChg>
          <pc:spChg chg="del mod">
            <ac:chgData name="Mark Bentley" userId="ac495187-8a67-4397-ae52-8f86028720c5" providerId="ADAL" clId="{8701AB04-AF35-4919-AB60-038239A8D7D6}" dt="2021-05-27T15:16:13.820" v="2284" actId="478"/>
            <ac:spMkLst>
              <pc:docMk/>
              <pc:sldMasterMk cId="4064761805" sldId="2147483674"/>
              <pc:sldLayoutMk cId="776235046" sldId="2147483686"/>
              <ac:spMk id="11" creationId="{4750FE34-E16F-493A-BDE3-546D0A29D2D4}"/>
            </ac:spMkLst>
          </pc:spChg>
          <pc:spChg chg="add del mod">
            <ac:chgData name="Mark Bentley" userId="ac495187-8a67-4397-ae52-8f86028720c5" providerId="ADAL" clId="{8701AB04-AF35-4919-AB60-038239A8D7D6}" dt="2021-05-27T15:37:37.965" v="2476" actId="1035"/>
            <ac:spMkLst>
              <pc:docMk/>
              <pc:sldMasterMk cId="4064761805" sldId="2147483674"/>
              <pc:sldLayoutMk cId="776235046" sldId="2147483686"/>
              <ac:spMk id="12" creationId="{9114E386-8B3B-471D-B628-BF41F0E06449}"/>
            </ac:spMkLst>
          </pc:spChg>
          <pc:spChg chg="add del mod">
            <ac:chgData name="Mark Bentley" userId="ac495187-8a67-4397-ae52-8f86028720c5" providerId="ADAL" clId="{8701AB04-AF35-4919-AB60-038239A8D7D6}" dt="2021-05-27T15:36:29.871" v="2445" actId="478"/>
            <ac:spMkLst>
              <pc:docMk/>
              <pc:sldMasterMk cId="4064761805" sldId="2147483674"/>
              <pc:sldLayoutMk cId="776235046" sldId="2147483686"/>
              <ac:spMk id="14" creationId="{ADDADFA9-3B72-4323-8C89-2D2D9987CA1A}"/>
            </ac:spMkLst>
          </pc:spChg>
          <pc:spChg chg="add del mod">
            <ac:chgData name="Mark Bentley" userId="ac495187-8a67-4397-ae52-8f86028720c5" providerId="ADAL" clId="{8701AB04-AF35-4919-AB60-038239A8D7D6}" dt="2021-05-27T15:36:29.871" v="2445" actId="478"/>
            <ac:spMkLst>
              <pc:docMk/>
              <pc:sldMasterMk cId="4064761805" sldId="2147483674"/>
              <pc:sldLayoutMk cId="776235046" sldId="2147483686"/>
              <ac:spMk id="17" creationId="{B6AEBD70-A42B-4FB7-B773-B8D280D573CB}"/>
            </ac:spMkLst>
          </pc:spChg>
          <pc:spChg chg="add mod">
            <ac:chgData name="Mark Bentley" userId="ac495187-8a67-4397-ae52-8f86028720c5" providerId="ADAL" clId="{8701AB04-AF35-4919-AB60-038239A8D7D6}" dt="2021-05-27T15:22:05.699" v="2335" actId="207"/>
            <ac:spMkLst>
              <pc:docMk/>
              <pc:sldMasterMk cId="4064761805" sldId="2147483674"/>
              <pc:sldLayoutMk cId="776235046" sldId="2147483686"/>
              <ac:spMk id="25" creationId="{F2151650-547E-454F-84DF-6FD24CE14374}"/>
            </ac:spMkLst>
          </pc:spChg>
          <pc:spChg chg="add del mod">
            <ac:chgData name="Mark Bentley" userId="ac495187-8a67-4397-ae52-8f86028720c5" providerId="ADAL" clId="{8701AB04-AF35-4919-AB60-038239A8D7D6}" dt="2021-05-27T15:37:37.965" v="2476" actId="1035"/>
            <ac:spMkLst>
              <pc:docMk/>
              <pc:sldMasterMk cId="4064761805" sldId="2147483674"/>
              <pc:sldLayoutMk cId="776235046" sldId="2147483686"/>
              <ac:spMk id="27" creationId="{1B2F7E8C-125F-4087-86A2-196C3A109C24}"/>
            </ac:spMkLst>
          </pc:spChg>
          <pc:spChg chg="add del mod">
            <ac:chgData name="Mark Bentley" userId="ac495187-8a67-4397-ae52-8f86028720c5" providerId="ADAL" clId="{8701AB04-AF35-4919-AB60-038239A8D7D6}" dt="2021-05-27T15:37:37.965" v="2476" actId="1035"/>
            <ac:spMkLst>
              <pc:docMk/>
              <pc:sldMasterMk cId="4064761805" sldId="2147483674"/>
              <pc:sldLayoutMk cId="776235046" sldId="2147483686"/>
              <ac:spMk id="28" creationId="{8F99324C-2B5A-47C5-9E84-079E10003E27}"/>
            </ac:spMkLst>
          </pc:spChg>
          <pc:spChg chg="add del mod">
            <ac:chgData name="Mark Bentley" userId="ac495187-8a67-4397-ae52-8f86028720c5" providerId="ADAL" clId="{8701AB04-AF35-4919-AB60-038239A8D7D6}" dt="2021-05-27T15:36:29.871" v="2445" actId="478"/>
            <ac:spMkLst>
              <pc:docMk/>
              <pc:sldMasterMk cId="4064761805" sldId="2147483674"/>
              <pc:sldLayoutMk cId="776235046" sldId="2147483686"/>
              <ac:spMk id="29" creationId="{59A14378-0BCC-4302-AA38-4A3219323C3C}"/>
            </ac:spMkLst>
          </pc:spChg>
          <pc:spChg chg="add del mod">
            <ac:chgData name="Mark Bentley" userId="ac495187-8a67-4397-ae52-8f86028720c5" providerId="ADAL" clId="{8701AB04-AF35-4919-AB60-038239A8D7D6}" dt="2021-05-27T15:36:29.871" v="2445" actId="478"/>
            <ac:spMkLst>
              <pc:docMk/>
              <pc:sldMasterMk cId="4064761805" sldId="2147483674"/>
              <pc:sldLayoutMk cId="776235046" sldId="2147483686"/>
              <ac:spMk id="30" creationId="{B57FEFB4-5A58-4590-A708-1E5E7A20A375}"/>
            </ac:spMkLst>
          </pc:spChg>
          <pc:spChg chg="add del mod">
            <ac:chgData name="Mark Bentley" userId="ac495187-8a67-4397-ae52-8f86028720c5" providerId="ADAL" clId="{8701AB04-AF35-4919-AB60-038239A8D7D6}" dt="2021-05-27T15:16:22.022" v="2285" actId="478"/>
            <ac:spMkLst>
              <pc:docMk/>
              <pc:sldMasterMk cId="4064761805" sldId="2147483674"/>
              <pc:sldLayoutMk cId="776235046" sldId="2147483686"/>
              <ac:spMk id="31" creationId="{A58AE6CF-F028-4713-9869-B4EF444DA34C}"/>
            </ac:spMkLst>
          </pc:spChg>
          <pc:spChg chg="add del mod">
            <ac:chgData name="Mark Bentley" userId="ac495187-8a67-4397-ae52-8f86028720c5" providerId="ADAL" clId="{8701AB04-AF35-4919-AB60-038239A8D7D6}" dt="2021-05-27T15:16:26.417" v="2286" actId="478"/>
            <ac:spMkLst>
              <pc:docMk/>
              <pc:sldMasterMk cId="4064761805" sldId="2147483674"/>
              <pc:sldLayoutMk cId="776235046" sldId="2147483686"/>
              <ac:spMk id="32" creationId="{FAD3D6AB-9B3F-4D69-9B9C-DC827232A5D2}"/>
            </ac:spMkLst>
          </pc:spChg>
          <pc:spChg chg="mod">
            <ac:chgData name="Mark Bentley" userId="ac495187-8a67-4397-ae52-8f86028720c5" providerId="ADAL" clId="{8701AB04-AF35-4919-AB60-038239A8D7D6}" dt="2021-05-27T15:33:44.645" v="2434" actId="1035"/>
            <ac:spMkLst>
              <pc:docMk/>
              <pc:sldMasterMk cId="4064761805" sldId="2147483674"/>
              <pc:sldLayoutMk cId="776235046" sldId="2147483686"/>
              <ac:spMk id="33" creationId="{F7D5FFB7-B23E-497E-9B56-B9E7FE4F3DB8}"/>
            </ac:spMkLst>
          </pc:spChg>
          <pc:spChg chg="mod">
            <ac:chgData name="Mark Bentley" userId="ac495187-8a67-4397-ae52-8f86028720c5" providerId="ADAL" clId="{8701AB04-AF35-4919-AB60-038239A8D7D6}" dt="2021-05-27T15:33:44.645" v="2434" actId="1035"/>
            <ac:spMkLst>
              <pc:docMk/>
              <pc:sldMasterMk cId="4064761805" sldId="2147483674"/>
              <pc:sldLayoutMk cId="776235046" sldId="2147483686"/>
              <ac:spMk id="34" creationId="{8A5AE866-8B7B-43CB-ACFD-1C1D35614A37}"/>
            </ac:spMkLst>
          </pc:spChg>
          <pc:spChg chg="mod">
            <ac:chgData name="Mark Bentley" userId="ac495187-8a67-4397-ae52-8f86028720c5" providerId="ADAL" clId="{8701AB04-AF35-4919-AB60-038239A8D7D6}" dt="2021-05-27T15:22:02.867" v="2334" actId="207"/>
            <ac:spMkLst>
              <pc:docMk/>
              <pc:sldMasterMk cId="4064761805" sldId="2147483674"/>
              <pc:sldLayoutMk cId="776235046" sldId="2147483686"/>
              <ac:spMk id="35" creationId="{8D8B4344-A7D5-4A89-B6CD-142D20FD0B96}"/>
            </ac:spMkLst>
          </pc:spChg>
          <pc:spChg chg="add mod ord">
            <ac:chgData name="Mark Bentley" userId="ac495187-8a67-4397-ae52-8f86028720c5" providerId="ADAL" clId="{8701AB04-AF35-4919-AB60-038239A8D7D6}" dt="2021-05-27T15:33:36.707" v="2430" actId="14100"/>
            <ac:spMkLst>
              <pc:docMk/>
              <pc:sldMasterMk cId="4064761805" sldId="2147483674"/>
              <pc:sldLayoutMk cId="776235046" sldId="2147483686"/>
              <ac:spMk id="36" creationId="{5679A3F4-1E8D-4747-B1FA-B99A88ABF18A}"/>
            </ac:spMkLst>
          </pc:spChg>
          <pc:spChg chg="add del mod">
            <ac:chgData name="Mark Bentley" userId="ac495187-8a67-4397-ae52-8f86028720c5" providerId="ADAL" clId="{8701AB04-AF35-4919-AB60-038239A8D7D6}" dt="2021-05-24T15:15:40.047" v="1498" actId="478"/>
            <ac:spMkLst>
              <pc:docMk/>
              <pc:sldMasterMk cId="4064761805" sldId="2147483674"/>
              <pc:sldLayoutMk cId="776235046" sldId="2147483686"/>
              <ac:spMk id="36" creationId="{903F7696-2D39-4527-A2BD-882B5BF59384}"/>
            </ac:spMkLst>
          </pc:spChg>
          <pc:spChg chg="mod">
            <ac:chgData name="Mark Bentley" userId="ac495187-8a67-4397-ae52-8f86028720c5" providerId="ADAL" clId="{8701AB04-AF35-4919-AB60-038239A8D7D6}" dt="2021-05-27T15:21:59.374" v="2333" actId="207"/>
            <ac:spMkLst>
              <pc:docMk/>
              <pc:sldMasterMk cId="4064761805" sldId="2147483674"/>
              <pc:sldLayoutMk cId="776235046" sldId="2147483686"/>
              <ac:spMk id="37" creationId="{372892E6-D268-4D91-A37D-6E0D13D195B6}"/>
            </ac:spMkLst>
          </pc:spChg>
          <pc:spChg chg="mod">
            <ac:chgData name="Mark Bentley" userId="ac495187-8a67-4397-ae52-8f86028720c5" providerId="ADAL" clId="{8701AB04-AF35-4919-AB60-038239A8D7D6}" dt="2021-05-27T15:17:39.231" v="2292" actId="1076"/>
            <ac:spMkLst>
              <pc:docMk/>
              <pc:sldMasterMk cId="4064761805" sldId="2147483674"/>
              <pc:sldLayoutMk cId="776235046" sldId="2147483686"/>
              <ac:spMk id="38" creationId="{44597583-6041-43E0-827C-28C537689D25}"/>
            </ac:spMkLst>
          </pc:spChg>
          <pc:spChg chg="mod">
            <ac:chgData name="Mark Bentley" userId="ac495187-8a67-4397-ae52-8f86028720c5" providerId="ADAL" clId="{8701AB04-AF35-4919-AB60-038239A8D7D6}" dt="2021-05-27T15:33:21.183" v="2429" actId="2085"/>
            <ac:spMkLst>
              <pc:docMk/>
              <pc:sldMasterMk cId="4064761805" sldId="2147483674"/>
              <pc:sldLayoutMk cId="776235046" sldId="2147483686"/>
              <ac:spMk id="39" creationId="{20283045-EDC7-49C5-A0C6-DBF8F8696AEA}"/>
            </ac:spMkLst>
          </pc:spChg>
          <pc:spChg chg="add mod">
            <ac:chgData name="Mark Bentley" userId="ac495187-8a67-4397-ae52-8f86028720c5" providerId="ADAL" clId="{8701AB04-AF35-4919-AB60-038239A8D7D6}" dt="2021-05-24T15:17:51.034" v="1918" actId="1035"/>
            <ac:spMkLst>
              <pc:docMk/>
              <pc:sldMasterMk cId="4064761805" sldId="2147483674"/>
              <pc:sldLayoutMk cId="776235046" sldId="2147483686"/>
              <ac:spMk id="40" creationId="{E0962327-6B3A-4D33-8272-D9FB5AAF6168}"/>
            </ac:spMkLst>
          </pc:spChg>
          <pc:spChg chg="add mod">
            <ac:chgData name="Mark Bentley" userId="ac495187-8a67-4397-ae52-8f86028720c5" providerId="ADAL" clId="{8701AB04-AF35-4919-AB60-038239A8D7D6}" dt="2021-05-27T15:37:37.965" v="2476" actId="1035"/>
            <ac:spMkLst>
              <pc:docMk/>
              <pc:sldMasterMk cId="4064761805" sldId="2147483674"/>
              <pc:sldLayoutMk cId="776235046" sldId="2147483686"/>
              <ac:spMk id="41" creationId="{8408D5C5-DC0A-4EEA-85FB-8C43C7B2CC61}"/>
            </ac:spMkLst>
          </pc:spChg>
          <pc:spChg chg="add mod">
            <ac:chgData name="Mark Bentley" userId="ac495187-8a67-4397-ae52-8f86028720c5" providerId="ADAL" clId="{8701AB04-AF35-4919-AB60-038239A8D7D6}" dt="2021-05-27T15:37:37.965" v="2476" actId="1035"/>
            <ac:spMkLst>
              <pc:docMk/>
              <pc:sldMasterMk cId="4064761805" sldId="2147483674"/>
              <pc:sldLayoutMk cId="776235046" sldId="2147483686"/>
              <ac:spMk id="42" creationId="{627E0722-D376-4A80-81A8-BAB3635536D1}"/>
            </ac:spMkLst>
          </pc:spChg>
          <pc:spChg chg="del">
            <ac:chgData name="Mark Bentley" userId="ac495187-8a67-4397-ae52-8f86028720c5" providerId="ADAL" clId="{8701AB04-AF35-4919-AB60-038239A8D7D6}" dt="2021-05-24T10:05:50.150" v="36" actId="478"/>
            <ac:spMkLst>
              <pc:docMk/>
              <pc:sldMasterMk cId="4064761805" sldId="2147483674"/>
              <pc:sldLayoutMk cId="776235046" sldId="2147483686"/>
              <ac:spMk id="42" creationId="{8FF280C1-AEB6-474F-9562-2DDDE034BA30}"/>
            </ac:spMkLst>
          </pc:spChg>
          <pc:spChg chg="mod">
            <ac:chgData name="Mark Bentley" userId="ac495187-8a67-4397-ae52-8f86028720c5" providerId="ADAL" clId="{8701AB04-AF35-4919-AB60-038239A8D7D6}" dt="2021-05-27T15:37:31.057" v="2470" actId="1076"/>
            <ac:spMkLst>
              <pc:docMk/>
              <pc:sldMasterMk cId="4064761805" sldId="2147483674"/>
              <pc:sldLayoutMk cId="776235046" sldId="2147483686"/>
              <ac:spMk id="43" creationId="{947006A0-3022-4450-95CB-0EA659E4F79F}"/>
            </ac:spMkLst>
          </pc:spChg>
          <pc:spChg chg="add mod">
            <ac:chgData name="Mark Bentley" userId="ac495187-8a67-4397-ae52-8f86028720c5" providerId="ADAL" clId="{8701AB04-AF35-4919-AB60-038239A8D7D6}" dt="2021-05-27T15:37:37.965" v="2476" actId="1035"/>
            <ac:spMkLst>
              <pc:docMk/>
              <pc:sldMasterMk cId="4064761805" sldId="2147483674"/>
              <pc:sldLayoutMk cId="776235046" sldId="2147483686"/>
              <ac:spMk id="44" creationId="{855DCD21-693E-4C90-A5E7-FD8814A170C4}"/>
            </ac:spMkLst>
          </pc:spChg>
          <pc:spChg chg="add mod">
            <ac:chgData name="Mark Bentley" userId="ac495187-8a67-4397-ae52-8f86028720c5" providerId="ADAL" clId="{8701AB04-AF35-4919-AB60-038239A8D7D6}" dt="2021-05-27T15:37:37.965" v="2476" actId="1035"/>
            <ac:spMkLst>
              <pc:docMk/>
              <pc:sldMasterMk cId="4064761805" sldId="2147483674"/>
              <pc:sldLayoutMk cId="776235046" sldId="2147483686"/>
              <ac:spMk id="45" creationId="{FE7A87D9-67F1-40F4-B71C-7D16354071B3}"/>
            </ac:spMkLst>
          </pc:spChg>
          <pc:picChg chg="add del mod">
            <ac:chgData name="Mark Bentley" userId="ac495187-8a67-4397-ae52-8f86028720c5" providerId="ADAL" clId="{8701AB04-AF35-4919-AB60-038239A8D7D6}" dt="2021-05-27T15:22:49.334" v="2339" actId="478"/>
            <ac:picMkLst>
              <pc:docMk/>
              <pc:sldMasterMk cId="4064761805" sldId="2147483674"/>
              <pc:sldLayoutMk cId="776235046" sldId="2147483686"/>
              <ac:picMk id="22" creationId="{D2CC3194-A0A5-41E8-AC0F-F1E6904F92E0}"/>
            </ac:picMkLst>
          </pc:picChg>
          <pc:picChg chg="add mod">
            <ac:chgData name="Mark Bentley" userId="ac495187-8a67-4397-ae52-8f86028720c5" providerId="ADAL" clId="{8701AB04-AF35-4919-AB60-038239A8D7D6}" dt="2021-05-27T15:37:31.057" v="2470" actId="1076"/>
            <ac:picMkLst>
              <pc:docMk/>
              <pc:sldMasterMk cId="4064761805" sldId="2147483674"/>
              <pc:sldLayoutMk cId="776235046" sldId="2147483686"/>
              <ac:picMk id="26" creationId="{22638A33-F944-4642-9BED-DB43C78902A8}"/>
            </ac:picMkLst>
          </pc:picChg>
        </pc:sldLayoutChg>
        <pc:sldLayoutChg chg="delSp new mod">
          <pc:chgData name="Mark Bentley" userId="ac495187-8a67-4397-ae52-8f86028720c5" providerId="ADAL" clId="{8701AB04-AF35-4919-AB60-038239A8D7D6}" dt="2021-05-24T15:31:26.285" v="2010" actId="478"/>
          <pc:sldLayoutMkLst>
            <pc:docMk/>
            <pc:sldMasterMk cId="4064761805" sldId="2147483674"/>
            <pc:sldLayoutMk cId="227240636" sldId="2147483687"/>
          </pc:sldLayoutMkLst>
          <pc:spChg chg="del">
            <ac:chgData name="Mark Bentley" userId="ac495187-8a67-4397-ae52-8f86028720c5" providerId="ADAL" clId="{8701AB04-AF35-4919-AB60-038239A8D7D6}" dt="2021-05-24T15:31:26.285" v="2010" actId="478"/>
            <ac:spMkLst>
              <pc:docMk/>
              <pc:sldMasterMk cId="4064761805" sldId="2147483674"/>
              <pc:sldLayoutMk cId="227240636" sldId="2147483687"/>
              <ac:spMk id="2" creationId="{0598D0E8-8783-4F8E-B0DB-13457AB97F27}"/>
            </ac:spMkLst>
          </pc:spChg>
        </pc:sldLayoutChg>
        <pc:sldLayoutChg chg="delSp del">
          <pc:chgData name="Mark Bentley" userId="ac495187-8a67-4397-ae52-8f86028720c5" providerId="ADAL" clId="{8701AB04-AF35-4919-AB60-038239A8D7D6}" dt="2021-05-27T16:05:31.742" v="2767" actId="2696"/>
          <pc:sldLayoutMkLst>
            <pc:docMk/>
            <pc:sldMasterMk cId="4064761805" sldId="2147483674"/>
            <pc:sldLayoutMk cId="1009590373" sldId="2147483688"/>
          </pc:sldLayoutMkLst>
          <pc:picChg chg="del">
            <ac:chgData name="Mark Bentley" userId="ac495187-8a67-4397-ae52-8f86028720c5" providerId="ADAL" clId="{8701AB04-AF35-4919-AB60-038239A8D7D6}" dt="2021-05-27T15:38:22.586" v="2477" actId="478"/>
            <ac:picMkLst>
              <pc:docMk/>
              <pc:sldMasterMk cId="4064761805" sldId="2147483674"/>
              <pc:sldLayoutMk cId="1009590373" sldId="2147483688"/>
              <ac:picMk id="22" creationId="{D2CC3194-A0A5-41E8-AC0F-F1E6904F92E0}"/>
            </ac:picMkLst>
          </pc:picChg>
        </pc:sldLayoutChg>
        <pc:sldLayoutChg chg="addSp delSp modSp mod ord">
          <pc:chgData name="Mark Bentley" userId="ac495187-8a67-4397-ae52-8f86028720c5" providerId="ADAL" clId="{8701AB04-AF35-4919-AB60-038239A8D7D6}" dt="2021-05-27T16:15:24.840" v="2929" actId="20577"/>
          <pc:sldLayoutMkLst>
            <pc:docMk/>
            <pc:sldMasterMk cId="4064761805" sldId="2147483674"/>
            <pc:sldLayoutMk cId="2699377072" sldId="2147483689"/>
          </pc:sldLayoutMkLst>
          <pc:spChg chg="del">
            <ac:chgData name="Mark Bentley" userId="ac495187-8a67-4397-ae52-8f86028720c5" providerId="ADAL" clId="{8701AB04-AF35-4919-AB60-038239A8D7D6}" dt="2021-05-27T15:40:03.874" v="2500" actId="478"/>
            <ac:spMkLst>
              <pc:docMk/>
              <pc:sldMasterMk cId="4064761805" sldId="2147483674"/>
              <pc:sldLayoutMk cId="2699377072" sldId="2147483689"/>
              <ac:spMk id="9" creationId="{0D122E5E-5542-48BE-A00D-E1A88027C4F4}"/>
            </ac:spMkLst>
          </pc:spChg>
          <pc:spChg chg="del">
            <ac:chgData name="Mark Bentley" userId="ac495187-8a67-4397-ae52-8f86028720c5" providerId="ADAL" clId="{8701AB04-AF35-4919-AB60-038239A8D7D6}" dt="2021-05-27T15:40:03.874" v="2500" actId="478"/>
            <ac:spMkLst>
              <pc:docMk/>
              <pc:sldMasterMk cId="4064761805" sldId="2147483674"/>
              <pc:sldLayoutMk cId="2699377072" sldId="2147483689"/>
              <ac:spMk id="10" creationId="{FA538ACA-1B31-4576-9186-9882CDD6A1DC}"/>
            </ac:spMkLst>
          </pc:spChg>
          <pc:spChg chg="del">
            <ac:chgData name="Mark Bentley" userId="ac495187-8a67-4397-ae52-8f86028720c5" providerId="ADAL" clId="{8701AB04-AF35-4919-AB60-038239A8D7D6}" dt="2021-05-27T15:40:00.427" v="2499" actId="478"/>
            <ac:spMkLst>
              <pc:docMk/>
              <pc:sldMasterMk cId="4064761805" sldId="2147483674"/>
              <pc:sldLayoutMk cId="2699377072" sldId="2147483689"/>
              <ac:spMk id="12" creationId="{9114E386-8B3B-471D-B628-BF41F0E06449}"/>
            </ac:spMkLst>
          </pc:spChg>
          <pc:spChg chg="del">
            <ac:chgData name="Mark Bentley" userId="ac495187-8a67-4397-ae52-8f86028720c5" providerId="ADAL" clId="{8701AB04-AF35-4919-AB60-038239A8D7D6}" dt="2021-05-27T15:40:03.874" v="2500" actId="478"/>
            <ac:spMkLst>
              <pc:docMk/>
              <pc:sldMasterMk cId="4064761805" sldId="2147483674"/>
              <pc:sldLayoutMk cId="2699377072" sldId="2147483689"/>
              <ac:spMk id="27" creationId="{1B2F7E8C-125F-4087-86A2-196C3A109C24}"/>
            </ac:spMkLst>
          </pc:spChg>
          <pc:spChg chg="del">
            <ac:chgData name="Mark Bentley" userId="ac495187-8a67-4397-ae52-8f86028720c5" providerId="ADAL" clId="{8701AB04-AF35-4919-AB60-038239A8D7D6}" dt="2021-05-27T15:40:03.874" v="2500" actId="478"/>
            <ac:spMkLst>
              <pc:docMk/>
              <pc:sldMasterMk cId="4064761805" sldId="2147483674"/>
              <pc:sldLayoutMk cId="2699377072" sldId="2147483689"/>
              <ac:spMk id="28" creationId="{8F99324C-2B5A-47C5-9E84-079E10003E27}"/>
            </ac:spMkLst>
          </pc:spChg>
          <pc:spChg chg="add del mod">
            <ac:chgData name="Mark Bentley" userId="ac495187-8a67-4397-ae52-8f86028720c5" providerId="ADAL" clId="{8701AB04-AF35-4919-AB60-038239A8D7D6}" dt="2021-05-27T15:38:43.386" v="2479"/>
            <ac:spMkLst>
              <pc:docMk/>
              <pc:sldMasterMk cId="4064761805" sldId="2147483674"/>
              <pc:sldLayoutMk cId="2699377072" sldId="2147483689"/>
              <ac:spMk id="29" creationId="{ABA10F8B-716A-4D36-B738-53CD86BA83FB}"/>
            </ac:spMkLst>
          </pc:spChg>
          <pc:spChg chg="add del mod">
            <ac:chgData name="Mark Bentley" userId="ac495187-8a67-4397-ae52-8f86028720c5" providerId="ADAL" clId="{8701AB04-AF35-4919-AB60-038239A8D7D6}" dt="2021-05-27T15:38:43.386" v="2479"/>
            <ac:spMkLst>
              <pc:docMk/>
              <pc:sldMasterMk cId="4064761805" sldId="2147483674"/>
              <pc:sldLayoutMk cId="2699377072" sldId="2147483689"/>
              <ac:spMk id="30" creationId="{FEF2C2E5-86D0-4769-A432-BCB1070256DB}"/>
            </ac:spMkLst>
          </pc:spChg>
          <pc:spChg chg="add del mod">
            <ac:chgData name="Mark Bentley" userId="ac495187-8a67-4397-ae52-8f86028720c5" providerId="ADAL" clId="{8701AB04-AF35-4919-AB60-038239A8D7D6}" dt="2021-05-27T15:38:43.386" v="2479"/>
            <ac:spMkLst>
              <pc:docMk/>
              <pc:sldMasterMk cId="4064761805" sldId="2147483674"/>
              <pc:sldLayoutMk cId="2699377072" sldId="2147483689"/>
              <ac:spMk id="31" creationId="{A05E9189-0110-47CE-A01F-395E298637D5}"/>
            </ac:spMkLst>
          </pc:spChg>
          <pc:spChg chg="add del mod">
            <ac:chgData name="Mark Bentley" userId="ac495187-8a67-4397-ae52-8f86028720c5" providerId="ADAL" clId="{8701AB04-AF35-4919-AB60-038239A8D7D6}" dt="2021-05-27T15:38:43.386" v="2479"/>
            <ac:spMkLst>
              <pc:docMk/>
              <pc:sldMasterMk cId="4064761805" sldId="2147483674"/>
              <pc:sldLayoutMk cId="2699377072" sldId="2147483689"/>
              <ac:spMk id="32" creationId="{AFD7A2EB-BAB4-4E52-AB93-FC2101F51C02}"/>
            </ac:spMkLst>
          </pc:spChg>
          <pc:spChg chg="del">
            <ac:chgData name="Mark Bentley" userId="ac495187-8a67-4397-ae52-8f86028720c5" providerId="ADAL" clId="{8701AB04-AF35-4919-AB60-038239A8D7D6}" dt="2021-05-27T15:40:03.874" v="2500" actId="478"/>
            <ac:spMkLst>
              <pc:docMk/>
              <pc:sldMasterMk cId="4064761805" sldId="2147483674"/>
              <pc:sldLayoutMk cId="2699377072" sldId="2147483689"/>
              <ac:spMk id="41" creationId="{8408D5C5-DC0A-4EEA-85FB-8C43C7B2CC61}"/>
            </ac:spMkLst>
          </pc:spChg>
          <pc:spChg chg="del">
            <ac:chgData name="Mark Bentley" userId="ac495187-8a67-4397-ae52-8f86028720c5" providerId="ADAL" clId="{8701AB04-AF35-4919-AB60-038239A8D7D6}" dt="2021-05-27T15:40:03.874" v="2500" actId="478"/>
            <ac:spMkLst>
              <pc:docMk/>
              <pc:sldMasterMk cId="4064761805" sldId="2147483674"/>
              <pc:sldLayoutMk cId="2699377072" sldId="2147483689"/>
              <ac:spMk id="42" creationId="{627E0722-D376-4A80-81A8-BAB3635536D1}"/>
            </ac:spMkLst>
          </pc:spChg>
          <pc:spChg chg="del">
            <ac:chgData name="Mark Bentley" userId="ac495187-8a67-4397-ae52-8f86028720c5" providerId="ADAL" clId="{8701AB04-AF35-4919-AB60-038239A8D7D6}" dt="2021-05-27T15:40:03.874" v="2500" actId="478"/>
            <ac:spMkLst>
              <pc:docMk/>
              <pc:sldMasterMk cId="4064761805" sldId="2147483674"/>
              <pc:sldLayoutMk cId="2699377072" sldId="2147483689"/>
              <ac:spMk id="44" creationId="{855DCD21-693E-4C90-A5E7-FD8814A170C4}"/>
            </ac:spMkLst>
          </pc:spChg>
          <pc:spChg chg="del">
            <ac:chgData name="Mark Bentley" userId="ac495187-8a67-4397-ae52-8f86028720c5" providerId="ADAL" clId="{8701AB04-AF35-4919-AB60-038239A8D7D6}" dt="2021-05-27T15:40:03.874" v="2500" actId="478"/>
            <ac:spMkLst>
              <pc:docMk/>
              <pc:sldMasterMk cId="4064761805" sldId="2147483674"/>
              <pc:sldLayoutMk cId="2699377072" sldId="2147483689"/>
              <ac:spMk id="45" creationId="{FE7A87D9-67F1-40F4-B71C-7D16354071B3}"/>
            </ac:spMkLst>
          </pc:spChg>
          <pc:spChg chg="add del mod">
            <ac:chgData name="Mark Bentley" userId="ac495187-8a67-4397-ae52-8f86028720c5" providerId="ADAL" clId="{8701AB04-AF35-4919-AB60-038239A8D7D6}" dt="2021-05-27T15:38:43.386" v="2479"/>
            <ac:spMkLst>
              <pc:docMk/>
              <pc:sldMasterMk cId="4064761805" sldId="2147483674"/>
              <pc:sldLayoutMk cId="2699377072" sldId="2147483689"/>
              <ac:spMk id="46" creationId="{F061D71E-080A-4387-83C5-BA6211563B1A}"/>
            </ac:spMkLst>
          </pc:spChg>
          <pc:spChg chg="add del mod">
            <ac:chgData name="Mark Bentley" userId="ac495187-8a67-4397-ae52-8f86028720c5" providerId="ADAL" clId="{8701AB04-AF35-4919-AB60-038239A8D7D6}" dt="2021-05-27T15:38:43.386" v="2479"/>
            <ac:spMkLst>
              <pc:docMk/>
              <pc:sldMasterMk cId="4064761805" sldId="2147483674"/>
              <pc:sldLayoutMk cId="2699377072" sldId="2147483689"/>
              <ac:spMk id="47" creationId="{A132A495-2A09-4C51-B3B5-F369A6905FFF}"/>
            </ac:spMkLst>
          </pc:spChg>
          <pc:spChg chg="add del mod">
            <ac:chgData name="Mark Bentley" userId="ac495187-8a67-4397-ae52-8f86028720c5" providerId="ADAL" clId="{8701AB04-AF35-4919-AB60-038239A8D7D6}" dt="2021-05-27T15:38:43.386" v="2479"/>
            <ac:spMkLst>
              <pc:docMk/>
              <pc:sldMasterMk cId="4064761805" sldId="2147483674"/>
              <pc:sldLayoutMk cId="2699377072" sldId="2147483689"/>
              <ac:spMk id="48" creationId="{D192DBC5-A93C-4318-9F1D-A0D7856BC987}"/>
            </ac:spMkLst>
          </pc:spChg>
          <pc:spChg chg="add del mod">
            <ac:chgData name="Mark Bentley" userId="ac495187-8a67-4397-ae52-8f86028720c5" providerId="ADAL" clId="{8701AB04-AF35-4919-AB60-038239A8D7D6}" dt="2021-05-27T15:38:43.386" v="2479"/>
            <ac:spMkLst>
              <pc:docMk/>
              <pc:sldMasterMk cId="4064761805" sldId="2147483674"/>
              <pc:sldLayoutMk cId="2699377072" sldId="2147483689"/>
              <ac:spMk id="49" creationId="{CB7E9226-A37A-46B1-B9C1-CDFA003100E8}"/>
            </ac:spMkLst>
          </pc:spChg>
          <pc:spChg chg="add del mod">
            <ac:chgData name="Mark Bentley" userId="ac495187-8a67-4397-ae52-8f86028720c5" providerId="ADAL" clId="{8701AB04-AF35-4919-AB60-038239A8D7D6}" dt="2021-05-27T15:38:43.386" v="2479"/>
            <ac:spMkLst>
              <pc:docMk/>
              <pc:sldMasterMk cId="4064761805" sldId="2147483674"/>
              <pc:sldLayoutMk cId="2699377072" sldId="2147483689"/>
              <ac:spMk id="50" creationId="{A536A766-656C-46B8-A249-A7DEB90E340A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51" creationId="{F2D1A07F-713D-43C7-9260-79F124E24DAA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52" creationId="{7CFC9C7F-7D4F-4C33-8274-171E2DD527D9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53" creationId="{89B73A90-AB7D-470D-B18C-59FB06A481C2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54" creationId="{C51F2553-EF65-4AF2-BC54-2442EE477675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55" creationId="{4B329701-CA5F-42BA-A27C-7571F18390FB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56" creationId="{67D281A6-02E4-4D7F-8CB4-3115D2BBAFFC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57" creationId="{D22630C6-C964-477C-B18B-39EA5B2C3741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58" creationId="{73D9BDAF-581D-4357-A0AD-32B4FBA9036F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59" creationId="{6F3AF429-5AFB-4B6A-B25B-49C6CFFEB00C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60" creationId="{8AE859D6-DCF7-4F74-991C-1FE326C03A5E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61" creationId="{AA82E9E4-A306-46E6-A9B6-162965AC98B0}"/>
            </ac:spMkLst>
          </pc:spChg>
          <pc:spChg chg="add del mod">
            <ac:chgData name="Mark Bentley" userId="ac495187-8a67-4397-ae52-8f86028720c5" providerId="ADAL" clId="{8701AB04-AF35-4919-AB60-038239A8D7D6}" dt="2021-05-27T15:39:57.986" v="2498" actId="21"/>
            <ac:spMkLst>
              <pc:docMk/>
              <pc:sldMasterMk cId="4064761805" sldId="2147483674"/>
              <pc:sldLayoutMk cId="2699377072" sldId="2147483689"/>
              <ac:spMk id="62" creationId="{19A338B1-9060-44F8-A601-283CA7B5460D}"/>
            </ac:spMkLst>
          </pc:spChg>
          <pc:spChg chg="add mod">
            <ac:chgData name="Mark Bentley" userId="ac495187-8a67-4397-ae52-8f86028720c5" providerId="ADAL" clId="{8701AB04-AF35-4919-AB60-038239A8D7D6}" dt="2021-05-27T15:47:34.886" v="2648" actId="1037"/>
            <ac:spMkLst>
              <pc:docMk/>
              <pc:sldMasterMk cId="4064761805" sldId="2147483674"/>
              <pc:sldLayoutMk cId="2699377072" sldId="2147483689"/>
              <ac:spMk id="63" creationId="{1EA7DF0C-6DAC-4D9E-BB81-677F62DCE208}"/>
            </ac:spMkLst>
          </pc:spChg>
          <pc:spChg chg="add mod">
            <ac:chgData name="Mark Bentley" userId="ac495187-8a67-4397-ae52-8f86028720c5" providerId="ADAL" clId="{8701AB04-AF35-4919-AB60-038239A8D7D6}" dt="2021-05-27T15:47:16.802" v="2637" actId="1038"/>
            <ac:spMkLst>
              <pc:docMk/>
              <pc:sldMasterMk cId="4064761805" sldId="2147483674"/>
              <pc:sldLayoutMk cId="2699377072" sldId="2147483689"/>
              <ac:spMk id="64" creationId="{6A390294-5C27-4BB8-922A-0BE073A9134F}"/>
            </ac:spMkLst>
          </pc:spChg>
          <pc:spChg chg="add mod">
            <ac:chgData name="Mark Bentley" userId="ac495187-8a67-4397-ae52-8f86028720c5" providerId="ADAL" clId="{8701AB04-AF35-4919-AB60-038239A8D7D6}" dt="2021-05-27T15:47:34.886" v="2648" actId="1037"/>
            <ac:spMkLst>
              <pc:docMk/>
              <pc:sldMasterMk cId="4064761805" sldId="2147483674"/>
              <pc:sldLayoutMk cId="2699377072" sldId="2147483689"/>
              <ac:spMk id="65" creationId="{670687A2-58C1-4285-983F-C7E7B311CE41}"/>
            </ac:spMkLst>
          </pc:spChg>
          <pc:spChg chg="add del mod">
            <ac:chgData name="Mark Bentley" userId="ac495187-8a67-4397-ae52-8f86028720c5" providerId="ADAL" clId="{8701AB04-AF35-4919-AB60-038239A8D7D6}" dt="2021-05-27T16:05:54.943" v="2768" actId="478"/>
            <ac:spMkLst>
              <pc:docMk/>
              <pc:sldMasterMk cId="4064761805" sldId="2147483674"/>
              <pc:sldLayoutMk cId="2699377072" sldId="2147483689"/>
              <ac:spMk id="66" creationId="{6FA51D45-843B-44B4-AAFF-E656C38E477F}"/>
            </ac:spMkLst>
          </pc:spChg>
          <pc:spChg chg="add del mod">
            <ac:chgData name="Mark Bentley" userId="ac495187-8a67-4397-ae52-8f86028720c5" providerId="ADAL" clId="{8701AB04-AF35-4919-AB60-038239A8D7D6}" dt="2021-05-27T16:05:54.943" v="2768" actId="478"/>
            <ac:spMkLst>
              <pc:docMk/>
              <pc:sldMasterMk cId="4064761805" sldId="2147483674"/>
              <pc:sldLayoutMk cId="2699377072" sldId="2147483689"/>
              <ac:spMk id="67" creationId="{CC7D61EB-CC68-4A64-9C98-D5667AC1DFA8}"/>
            </ac:spMkLst>
          </pc:spChg>
          <pc:spChg chg="add mod">
            <ac:chgData name="Mark Bentley" userId="ac495187-8a67-4397-ae52-8f86028720c5" providerId="ADAL" clId="{8701AB04-AF35-4919-AB60-038239A8D7D6}" dt="2021-05-27T15:47:34.886" v="2648" actId="1037"/>
            <ac:spMkLst>
              <pc:docMk/>
              <pc:sldMasterMk cId="4064761805" sldId="2147483674"/>
              <pc:sldLayoutMk cId="2699377072" sldId="2147483689"/>
              <ac:spMk id="68" creationId="{89845FF3-5B35-48DE-A34E-B2853E900ADA}"/>
            </ac:spMkLst>
          </pc:spChg>
          <pc:spChg chg="add mod">
            <ac:chgData name="Mark Bentley" userId="ac495187-8a67-4397-ae52-8f86028720c5" providerId="ADAL" clId="{8701AB04-AF35-4919-AB60-038239A8D7D6}" dt="2021-05-27T15:47:34.886" v="2648" actId="1037"/>
            <ac:spMkLst>
              <pc:docMk/>
              <pc:sldMasterMk cId="4064761805" sldId="2147483674"/>
              <pc:sldLayoutMk cId="2699377072" sldId="2147483689"/>
              <ac:spMk id="69" creationId="{D5F12E1A-8B97-496B-ADFB-9DEED23D2173}"/>
            </ac:spMkLst>
          </pc:spChg>
          <pc:spChg chg="add del mod">
            <ac:chgData name="Mark Bentley" userId="ac495187-8a67-4397-ae52-8f86028720c5" providerId="ADAL" clId="{8701AB04-AF35-4919-AB60-038239A8D7D6}" dt="2021-05-27T16:05:54.943" v="2768" actId="478"/>
            <ac:spMkLst>
              <pc:docMk/>
              <pc:sldMasterMk cId="4064761805" sldId="2147483674"/>
              <pc:sldLayoutMk cId="2699377072" sldId="2147483689"/>
              <ac:spMk id="70" creationId="{B9789219-425D-43C0-8E4A-879E3E5DBEBD}"/>
            </ac:spMkLst>
          </pc:spChg>
          <pc:spChg chg="add del mod">
            <ac:chgData name="Mark Bentley" userId="ac495187-8a67-4397-ae52-8f86028720c5" providerId="ADAL" clId="{8701AB04-AF35-4919-AB60-038239A8D7D6}" dt="2021-05-27T16:05:54.943" v="2768" actId="478"/>
            <ac:spMkLst>
              <pc:docMk/>
              <pc:sldMasterMk cId="4064761805" sldId="2147483674"/>
              <pc:sldLayoutMk cId="2699377072" sldId="2147483689"/>
              <ac:spMk id="71" creationId="{DB835B57-34CD-45B3-96EC-CD21C0147419}"/>
            </ac:spMkLst>
          </pc:spChg>
          <pc:spChg chg="add mod">
            <ac:chgData name="Mark Bentley" userId="ac495187-8a67-4397-ae52-8f86028720c5" providerId="ADAL" clId="{8701AB04-AF35-4919-AB60-038239A8D7D6}" dt="2021-05-27T15:47:16.802" v="2637" actId="1038"/>
            <ac:spMkLst>
              <pc:docMk/>
              <pc:sldMasterMk cId="4064761805" sldId="2147483674"/>
              <pc:sldLayoutMk cId="2699377072" sldId="2147483689"/>
              <ac:spMk id="72" creationId="{F924A3F2-50B1-4A17-9BC6-9C9723650D24}"/>
            </ac:spMkLst>
          </pc:spChg>
          <pc:spChg chg="add del mod">
            <ac:chgData name="Mark Bentley" userId="ac495187-8a67-4397-ae52-8f86028720c5" providerId="ADAL" clId="{8701AB04-AF35-4919-AB60-038239A8D7D6}" dt="2021-05-27T16:05:54.943" v="2768" actId="478"/>
            <ac:spMkLst>
              <pc:docMk/>
              <pc:sldMasterMk cId="4064761805" sldId="2147483674"/>
              <pc:sldLayoutMk cId="2699377072" sldId="2147483689"/>
              <ac:spMk id="73" creationId="{5847BAE5-9BCB-4981-8015-98B1DA7E1A12}"/>
            </ac:spMkLst>
          </pc:spChg>
          <pc:spChg chg="add del mod">
            <ac:chgData name="Mark Bentley" userId="ac495187-8a67-4397-ae52-8f86028720c5" providerId="ADAL" clId="{8701AB04-AF35-4919-AB60-038239A8D7D6}" dt="2021-05-27T16:05:54.943" v="2768" actId="478"/>
            <ac:spMkLst>
              <pc:docMk/>
              <pc:sldMasterMk cId="4064761805" sldId="2147483674"/>
              <pc:sldLayoutMk cId="2699377072" sldId="2147483689"/>
              <ac:spMk id="74" creationId="{2E7A15A3-988A-4A91-9AE9-411DCE97DC50}"/>
            </ac:spMkLst>
          </pc:spChg>
          <pc:spChg chg="add mod">
            <ac:chgData name="Mark Bentley" userId="ac495187-8a67-4397-ae52-8f86028720c5" providerId="ADAL" clId="{8701AB04-AF35-4919-AB60-038239A8D7D6}" dt="2021-05-27T15:47:16.802" v="2637" actId="1038"/>
            <ac:spMkLst>
              <pc:docMk/>
              <pc:sldMasterMk cId="4064761805" sldId="2147483674"/>
              <pc:sldLayoutMk cId="2699377072" sldId="2147483689"/>
              <ac:spMk id="75" creationId="{1DBD575C-4D5B-4C5A-A423-1A9E82F2D241}"/>
            </ac:spMkLst>
          </pc:spChg>
          <pc:spChg chg="add mod">
            <ac:chgData name="Mark Bentley" userId="ac495187-8a67-4397-ae52-8f86028720c5" providerId="ADAL" clId="{8701AB04-AF35-4919-AB60-038239A8D7D6}" dt="2021-05-27T15:47:16.802" v="2637" actId="1038"/>
            <ac:spMkLst>
              <pc:docMk/>
              <pc:sldMasterMk cId="4064761805" sldId="2147483674"/>
              <pc:sldLayoutMk cId="2699377072" sldId="2147483689"/>
              <ac:spMk id="76" creationId="{6458AB41-9F9A-4253-961E-6765118E24AE}"/>
            </ac:spMkLst>
          </pc:spChg>
          <pc:spChg chg="add mod">
            <ac:chgData name="Mark Bentley" userId="ac495187-8a67-4397-ae52-8f86028720c5" providerId="ADAL" clId="{8701AB04-AF35-4919-AB60-038239A8D7D6}" dt="2021-05-27T15:47:34.886" v="2648" actId="1037"/>
            <ac:spMkLst>
              <pc:docMk/>
              <pc:sldMasterMk cId="4064761805" sldId="2147483674"/>
              <pc:sldLayoutMk cId="2699377072" sldId="2147483689"/>
              <ac:spMk id="77" creationId="{60B31A84-8C8C-4B13-8A76-00978B1C6223}"/>
            </ac:spMkLst>
          </pc:spChg>
          <pc:spChg chg="add mod">
            <ac:chgData name="Mark Bentley" userId="ac495187-8a67-4397-ae52-8f86028720c5" providerId="ADAL" clId="{8701AB04-AF35-4919-AB60-038239A8D7D6}" dt="2021-05-27T15:47:34.886" v="2648" actId="1037"/>
            <ac:spMkLst>
              <pc:docMk/>
              <pc:sldMasterMk cId="4064761805" sldId="2147483674"/>
              <pc:sldLayoutMk cId="2699377072" sldId="2147483689"/>
              <ac:spMk id="78" creationId="{36A6F171-0FA3-44AE-95AC-D6AB627898D0}"/>
            </ac:spMkLst>
          </pc:spChg>
          <pc:spChg chg="add mod">
            <ac:chgData name="Mark Bentley" userId="ac495187-8a67-4397-ae52-8f86028720c5" providerId="ADAL" clId="{8701AB04-AF35-4919-AB60-038239A8D7D6}" dt="2021-05-27T15:47:16.802" v="2637" actId="1038"/>
            <ac:spMkLst>
              <pc:docMk/>
              <pc:sldMasterMk cId="4064761805" sldId="2147483674"/>
              <pc:sldLayoutMk cId="2699377072" sldId="2147483689"/>
              <ac:spMk id="79" creationId="{1637C357-3A5E-4EF1-A149-F007AB0D447D}"/>
            </ac:spMkLst>
          </pc:spChg>
          <pc:spChg chg="add mod">
            <ac:chgData name="Mark Bentley" userId="ac495187-8a67-4397-ae52-8f86028720c5" providerId="ADAL" clId="{8701AB04-AF35-4919-AB60-038239A8D7D6}" dt="2021-05-27T15:47:16.802" v="2637" actId="1038"/>
            <ac:spMkLst>
              <pc:docMk/>
              <pc:sldMasterMk cId="4064761805" sldId="2147483674"/>
              <pc:sldLayoutMk cId="2699377072" sldId="2147483689"/>
              <ac:spMk id="80" creationId="{2C422764-69CF-48CA-A42D-9263F530437A}"/>
            </ac:spMkLst>
          </pc:spChg>
          <pc:spChg chg="add mod">
            <ac:chgData name="Mark Bentley" userId="ac495187-8a67-4397-ae52-8f86028720c5" providerId="ADAL" clId="{8701AB04-AF35-4919-AB60-038239A8D7D6}" dt="2021-05-27T16:15:24.840" v="2929" actId="20577"/>
            <ac:spMkLst>
              <pc:docMk/>
              <pc:sldMasterMk cId="4064761805" sldId="2147483674"/>
              <pc:sldLayoutMk cId="2699377072" sldId="2147483689"/>
              <ac:spMk id="81" creationId="{69BFAFB5-A257-4128-BFA1-42AFC88BD6CF}"/>
            </ac:spMkLst>
          </pc:spChg>
        </pc:sldLayoutChg>
        <pc:sldLayoutChg chg="addSp delSp modSp mod">
          <pc:chgData name="Mark Bentley" userId="ac495187-8a67-4397-ae52-8f86028720c5" providerId="ADAL" clId="{8701AB04-AF35-4919-AB60-038239A8D7D6}" dt="2021-05-27T16:15:34.254" v="2933" actId="20577"/>
          <pc:sldLayoutMkLst>
            <pc:docMk/>
            <pc:sldMasterMk cId="4064761805" sldId="2147483674"/>
            <pc:sldLayoutMk cId="3080648994" sldId="2147483690"/>
          </pc:sldLayoutMkLst>
          <pc:spChg chg="del mod">
            <ac:chgData name="Mark Bentley" userId="ac495187-8a67-4397-ae52-8f86028720c5" providerId="ADAL" clId="{8701AB04-AF35-4919-AB60-038239A8D7D6}" dt="2021-05-27T15:49:08.546" v="2653" actId="478"/>
            <ac:spMkLst>
              <pc:docMk/>
              <pc:sldMasterMk cId="4064761805" sldId="2147483674"/>
              <pc:sldLayoutMk cId="3080648994" sldId="2147483690"/>
              <ac:spMk id="9" creationId="{0D122E5E-5542-48BE-A00D-E1A88027C4F4}"/>
            </ac:spMkLst>
          </pc:spChg>
          <pc:spChg chg="del mod">
            <ac:chgData name="Mark Bentley" userId="ac495187-8a67-4397-ae52-8f86028720c5" providerId="ADAL" clId="{8701AB04-AF35-4919-AB60-038239A8D7D6}" dt="2021-05-27T15:49:08.546" v="2653" actId="478"/>
            <ac:spMkLst>
              <pc:docMk/>
              <pc:sldMasterMk cId="4064761805" sldId="2147483674"/>
              <pc:sldLayoutMk cId="3080648994" sldId="2147483690"/>
              <ac:spMk id="10" creationId="{FA538ACA-1B31-4576-9186-9882CDD6A1DC}"/>
            </ac:spMkLst>
          </pc:spChg>
          <pc:spChg chg="del mod">
            <ac:chgData name="Mark Bentley" userId="ac495187-8a67-4397-ae52-8f86028720c5" providerId="ADAL" clId="{8701AB04-AF35-4919-AB60-038239A8D7D6}" dt="2021-05-27T15:49:08.546" v="2653" actId="478"/>
            <ac:spMkLst>
              <pc:docMk/>
              <pc:sldMasterMk cId="4064761805" sldId="2147483674"/>
              <pc:sldLayoutMk cId="3080648994" sldId="2147483690"/>
              <ac:spMk id="12" creationId="{9114E386-8B3B-471D-B628-BF41F0E06449}"/>
            </ac:spMkLst>
          </pc:spChg>
          <pc:spChg chg="del mod">
            <ac:chgData name="Mark Bentley" userId="ac495187-8a67-4397-ae52-8f86028720c5" providerId="ADAL" clId="{8701AB04-AF35-4919-AB60-038239A8D7D6}" dt="2021-05-27T15:49:08.546" v="2653" actId="478"/>
            <ac:spMkLst>
              <pc:docMk/>
              <pc:sldMasterMk cId="4064761805" sldId="2147483674"/>
              <pc:sldLayoutMk cId="3080648994" sldId="2147483690"/>
              <ac:spMk id="27" creationId="{1B2F7E8C-125F-4087-86A2-196C3A109C24}"/>
            </ac:spMkLst>
          </pc:spChg>
          <pc:spChg chg="del mod">
            <ac:chgData name="Mark Bentley" userId="ac495187-8a67-4397-ae52-8f86028720c5" providerId="ADAL" clId="{8701AB04-AF35-4919-AB60-038239A8D7D6}" dt="2021-05-27T15:49:08.546" v="2653" actId="478"/>
            <ac:spMkLst>
              <pc:docMk/>
              <pc:sldMasterMk cId="4064761805" sldId="2147483674"/>
              <pc:sldLayoutMk cId="3080648994" sldId="2147483690"/>
              <ac:spMk id="28" creationId="{8F99324C-2B5A-47C5-9E84-079E10003E27}"/>
            </ac:spMkLst>
          </pc:spChg>
          <pc:spChg chg="add mod">
            <ac:chgData name="Mark Bentley" userId="ac495187-8a67-4397-ae52-8f86028720c5" providerId="ADAL" clId="{8701AB04-AF35-4919-AB60-038239A8D7D6}" dt="2021-05-27T15:53:05.526" v="2748" actId="1035"/>
            <ac:spMkLst>
              <pc:docMk/>
              <pc:sldMasterMk cId="4064761805" sldId="2147483674"/>
              <pc:sldLayoutMk cId="3080648994" sldId="2147483690"/>
              <ac:spMk id="29" creationId="{B2D4F089-3900-48D0-B73C-0A4001AF28C2}"/>
            </ac:spMkLst>
          </pc:spChg>
          <pc:spChg chg="add mod">
            <ac:chgData name="Mark Bentley" userId="ac495187-8a67-4397-ae52-8f86028720c5" providerId="ADAL" clId="{8701AB04-AF35-4919-AB60-038239A8D7D6}" dt="2021-05-27T15:53:05.526" v="2748" actId="1035"/>
            <ac:spMkLst>
              <pc:docMk/>
              <pc:sldMasterMk cId="4064761805" sldId="2147483674"/>
              <pc:sldLayoutMk cId="3080648994" sldId="2147483690"/>
              <ac:spMk id="30" creationId="{1C87B5B6-7991-4504-8E30-0B39325C33BF}"/>
            </ac:spMkLst>
          </pc:spChg>
          <pc:spChg chg="add mod">
            <ac:chgData name="Mark Bentley" userId="ac495187-8a67-4397-ae52-8f86028720c5" providerId="ADAL" clId="{8701AB04-AF35-4919-AB60-038239A8D7D6}" dt="2021-05-27T15:53:05.526" v="2748" actId="1035"/>
            <ac:spMkLst>
              <pc:docMk/>
              <pc:sldMasterMk cId="4064761805" sldId="2147483674"/>
              <pc:sldLayoutMk cId="3080648994" sldId="2147483690"/>
              <ac:spMk id="31" creationId="{CB2489A0-7D63-4E24-886C-9D876E4D1726}"/>
            </ac:spMkLst>
          </pc:spChg>
          <pc:spChg chg="add del mod">
            <ac:chgData name="Mark Bentley" userId="ac495187-8a67-4397-ae52-8f86028720c5" providerId="ADAL" clId="{8701AB04-AF35-4919-AB60-038239A8D7D6}" dt="2021-05-27T15:52:11.921" v="2706" actId="478"/>
            <ac:spMkLst>
              <pc:docMk/>
              <pc:sldMasterMk cId="4064761805" sldId="2147483674"/>
              <pc:sldLayoutMk cId="3080648994" sldId="2147483690"/>
              <ac:spMk id="32" creationId="{CCC87160-5169-4E3C-9C3B-DC28019386D3}"/>
            </ac:spMkLst>
          </pc:spChg>
          <pc:spChg chg="del mod">
            <ac:chgData name="Mark Bentley" userId="ac495187-8a67-4397-ae52-8f86028720c5" providerId="ADAL" clId="{8701AB04-AF35-4919-AB60-038239A8D7D6}" dt="2021-05-27T15:49:08.546" v="2653" actId="478"/>
            <ac:spMkLst>
              <pc:docMk/>
              <pc:sldMasterMk cId="4064761805" sldId="2147483674"/>
              <pc:sldLayoutMk cId="3080648994" sldId="2147483690"/>
              <ac:spMk id="41" creationId="{8408D5C5-DC0A-4EEA-85FB-8C43C7B2CC61}"/>
            </ac:spMkLst>
          </pc:spChg>
          <pc:spChg chg="del mod">
            <ac:chgData name="Mark Bentley" userId="ac495187-8a67-4397-ae52-8f86028720c5" providerId="ADAL" clId="{8701AB04-AF35-4919-AB60-038239A8D7D6}" dt="2021-05-27T15:49:08.546" v="2653" actId="478"/>
            <ac:spMkLst>
              <pc:docMk/>
              <pc:sldMasterMk cId="4064761805" sldId="2147483674"/>
              <pc:sldLayoutMk cId="3080648994" sldId="2147483690"/>
              <ac:spMk id="42" creationId="{627E0722-D376-4A80-81A8-BAB3635536D1}"/>
            </ac:spMkLst>
          </pc:spChg>
          <pc:spChg chg="del mod">
            <ac:chgData name="Mark Bentley" userId="ac495187-8a67-4397-ae52-8f86028720c5" providerId="ADAL" clId="{8701AB04-AF35-4919-AB60-038239A8D7D6}" dt="2021-05-27T15:49:08.546" v="2653" actId="478"/>
            <ac:spMkLst>
              <pc:docMk/>
              <pc:sldMasterMk cId="4064761805" sldId="2147483674"/>
              <pc:sldLayoutMk cId="3080648994" sldId="2147483690"/>
              <ac:spMk id="44" creationId="{855DCD21-693E-4C90-A5E7-FD8814A170C4}"/>
            </ac:spMkLst>
          </pc:spChg>
          <pc:spChg chg="del mod">
            <ac:chgData name="Mark Bentley" userId="ac495187-8a67-4397-ae52-8f86028720c5" providerId="ADAL" clId="{8701AB04-AF35-4919-AB60-038239A8D7D6}" dt="2021-05-27T15:49:08.546" v="2653" actId="478"/>
            <ac:spMkLst>
              <pc:docMk/>
              <pc:sldMasterMk cId="4064761805" sldId="2147483674"/>
              <pc:sldLayoutMk cId="3080648994" sldId="2147483690"/>
              <ac:spMk id="45" creationId="{FE7A87D9-67F1-40F4-B71C-7D16354071B3}"/>
            </ac:spMkLst>
          </pc:spChg>
          <pc:spChg chg="add del mod">
            <ac:chgData name="Mark Bentley" userId="ac495187-8a67-4397-ae52-8f86028720c5" providerId="ADAL" clId="{8701AB04-AF35-4919-AB60-038239A8D7D6}" dt="2021-05-27T15:52:11.921" v="2706" actId="478"/>
            <ac:spMkLst>
              <pc:docMk/>
              <pc:sldMasterMk cId="4064761805" sldId="2147483674"/>
              <pc:sldLayoutMk cId="3080648994" sldId="2147483690"/>
              <ac:spMk id="46" creationId="{291EDA51-FCB8-4521-98DE-CE75A5E5ED63}"/>
            </ac:spMkLst>
          </pc:spChg>
          <pc:spChg chg="add del mod">
            <ac:chgData name="Mark Bentley" userId="ac495187-8a67-4397-ae52-8f86028720c5" providerId="ADAL" clId="{8701AB04-AF35-4919-AB60-038239A8D7D6}" dt="2021-05-27T15:52:11.921" v="2706" actId="478"/>
            <ac:spMkLst>
              <pc:docMk/>
              <pc:sldMasterMk cId="4064761805" sldId="2147483674"/>
              <pc:sldLayoutMk cId="3080648994" sldId="2147483690"/>
              <ac:spMk id="47" creationId="{716ACDCD-9784-4E18-8298-0A7147AC07EF}"/>
            </ac:spMkLst>
          </pc:spChg>
          <pc:spChg chg="add mod">
            <ac:chgData name="Mark Bentley" userId="ac495187-8a67-4397-ae52-8f86028720c5" providerId="ADAL" clId="{8701AB04-AF35-4919-AB60-038239A8D7D6}" dt="2021-05-27T15:53:05.526" v="2748" actId="1035"/>
            <ac:spMkLst>
              <pc:docMk/>
              <pc:sldMasterMk cId="4064761805" sldId="2147483674"/>
              <pc:sldLayoutMk cId="3080648994" sldId="2147483690"/>
              <ac:spMk id="48" creationId="{7188FDC4-3EAF-46FC-A3CA-F73A036E719C}"/>
            </ac:spMkLst>
          </pc:spChg>
          <pc:spChg chg="add mod">
            <ac:chgData name="Mark Bentley" userId="ac495187-8a67-4397-ae52-8f86028720c5" providerId="ADAL" clId="{8701AB04-AF35-4919-AB60-038239A8D7D6}" dt="2021-05-27T15:53:05.526" v="2748" actId="1035"/>
            <ac:spMkLst>
              <pc:docMk/>
              <pc:sldMasterMk cId="4064761805" sldId="2147483674"/>
              <pc:sldLayoutMk cId="3080648994" sldId="2147483690"/>
              <ac:spMk id="49" creationId="{346FA93D-E64D-4B27-A2BA-EA3A18184F48}"/>
            </ac:spMkLst>
          </pc:spChg>
          <pc:spChg chg="add mod">
            <ac:chgData name="Mark Bentley" userId="ac495187-8a67-4397-ae52-8f86028720c5" providerId="ADAL" clId="{8701AB04-AF35-4919-AB60-038239A8D7D6}" dt="2021-05-27T15:51:44.076" v="2686" actId="571"/>
            <ac:spMkLst>
              <pc:docMk/>
              <pc:sldMasterMk cId="4064761805" sldId="2147483674"/>
              <pc:sldLayoutMk cId="3080648994" sldId="2147483690"/>
              <ac:spMk id="50" creationId="{40EE10A8-4E42-4CE9-904F-C843451B2AA7}"/>
            </ac:spMkLst>
          </pc:spChg>
          <pc:spChg chg="add mod">
            <ac:chgData name="Mark Bentley" userId="ac495187-8a67-4397-ae52-8f86028720c5" providerId="ADAL" clId="{8701AB04-AF35-4919-AB60-038239A8D7D6}" dt="2021-05-27T15:51:44.076" v="2686" actId="571"/>
            <ac:spMkLst>
              <pc:docMk/>
              <pc:sldMasterMk cId="4064761805" sldId="2147483674"/>
              <pc:sldLayoutMk cId="3080648994" sldId="2147483690"/>
              <ac:spMk id="51" creationId="{A606CB4B-7D03-41EC-AF9A-B71D8B689726}"/>
            </ac:spMkLst>
          </pc:spChg>
          <pc:spChg chg="add mod">
            <ac:chgData name="Mark Bentley" userId="ac495187-8a67-4397-ae52-8f86028720c5" providerId="ADAL" clId="{8701AB04-AF35-4919-AB60-038239A8D7D6}" dt="2021-05-27T15:51:43.792" v="2685" actId="571"/>
            <ac:spMkLst>
              <pc:docMk/>
              <pc:sldMasterMk cId="4064761805" sldId="2147483674"/>
              <pc:sldLayoutMk cId="3080648994" sldId="2147483690"/>
              <ac:spMk id="52" creationId="{2D166DFA-D253-4BB2-A118-21C118707024}"/>
            </ac:spMkLst>
          </pc:spChg>
          <pc:spChg chg="add mod">
            <ac:chgData name="Mark Bentley" userId="ac495187-8a67-4397-ae52-8f86028720c5" providerId="ADAL" clId="{8701AB04-AF35-4919-AB60-038239A8D7D6}" dt="2021-05-27T15:51:43.792" v="2685" actId="571"/>
            <ac:spMkLst>
              <pc:docMk/>
              <pc:sldMasterMk cId="4064761805" sldId="2147483674"/>
              <pc:sldLayoutMk cId="3080648994" sldId="2147483690"/>
              <ac:spMk id="53" creationId="{8EAAF156-DFAB-4C1A-A573-700187F29886}"/>
            </ac:spMkLst>
          </pc:spChg>
          <pc:spChg chg="add mod">
            <ac:chgData name="Mark Bentley" userId="ac495187-8a67-4397-ae52-8f86028720c5" providerId="ADAL" clId="{8701AB04-AF35-4919-AB60-038239A8D7D6}" dt="2021-05-27T15:51:55.278" v="2698" actId="571"/>
            <ac:spMkLst>
              <pc:docMk/>
              <pc:sldMasterMk cId="4064761805" sldId="2147483674"/>
              <pc:sldLayoutMk cId="3080648994" sldId="2147483690"/>
              <ac:spMk id="54" creationId="{01E70CEA-3CF4-4336-8D0D-7AEA9E96A2EE}"/>
            </ac:spMkLst>
          </pc:spChg>
          <pc:spChg chg="add mod">
            <ac:chgData name="Mark Bentley" userId="ac495187-8a67-4397-ae52-8f86028720c5" providerId="ADAL" clId="{8701AB04-AF35-4919-AB60-038239A8D7D6}" dt="2021-05-27T15:51:55.278" v="2698" actId="571"/>
            <ac:spMkLst>
              <pc:docMk/>
              <pc:sldMasterMk cId="4064761805" sldId="2147483674"/>
              <pc:sldLayoutMk cId="3080648994" sldId="2147483690"/>
              <ac:spMk id="55" creationId="{4F025A3B-AC19-4093-B5A3-9BA447200EE7}"/>
            </ac:spMkLst>
          </pc:spChg>
          <pc:spChg chg="add mod">
            <ac:chgData name="Mark Bentley" userId="ac495187-8a67-4397-ae52-8f86028720c5" providerId="ADAL" clId="{8701AB04-AF35-4919-AB60-038239A8D7D6}" dt="2021-05-27T15:53:05.526" v="2748" actId="1035"/>
            <ac:spMkLst>
              <pc:docMk/>
              <pc:sldMasterMk cId="4064761805" sldId="2147483674"/>
              <pc:sldLayoutMk cId="3080648994" sldId="2147483690"/>
              <ac:spMk id="56" creationId="{D5F7AB03-F033-498B-B12A-42ABF9812C25}"/>
            </ac:spMkLst>
          </pc:spChg>
          <pc:spChg chg="add mod">
            <ac:chgData name="Mark Bentley" userId="ac495187-8a67-4397-ae52-8f86028720c5" providerId="ADAL" clId="{8701AB04-AF35-4919-AB60-038239A8D7D6}" dt="2021-05-27T15:53:05.526" v="2748" actId="1035"/>
            <ac:spMkLst>
              <pc:docMk/>
              <pc:sldMasterMk cId="4064761805" sldId="2147483674"/>
              <pc:sldLayoutMk cId="3080648994" sldId="2147483690"/>
              <ac:spMk id="57" creationId="{C424CB12-DF11-43AC-8122-58F952D8E3F9}"/>
            </ac:spMkLst>
          </pc:spChg>
          <pc:spChg chg="add mod">
            <ac:chgData name="Mark Bentley" userId="ac495187-8a67-4397-ae52-8f86028720c5" providerId="ADAL" clId="{8701AB04-AF35-4919-AB60-038239A8D7D6}" dt="2021-05-27T15:53:05.526" v="2748" actId="1035"/>
            <ac:spMkLst>
              <pc:docMk/>
              <pc:sldMasterMk cId="4064761805" sldId="2147483674"/>
              <pc:sldLayoutMk cId="3080648994" sldId="2147483690"/>
              <ac:spMk id="58" creationId="{7AE484DB-1744-42EB-B24E-93BA28120C12}"/>
            </ac:spMkLst>
          </pc:spChg>
          <pc:spChg chg="add mod">
            <ac:chgData name="Mark Bentley" userId="ac495187-8a67-4397-ae52-8f86028720c5" providerId="ADAL" clId="{8701AB04-AF35-4919-AB60-038239A8D7D6}" dt="2021-05-27T15:53:05.526" v="2748" actId="1035"/>
            <ac:spMkLst>
              <pc:docMk/>
              <pc:sldMasterMk cId="4064761805" sldId="2147483674"/>
              <pc:sldLayoutMk cId="3080648994" sldId="2147483690"/>
              <ac:spMk id="59" creationId="{B07F6EC3-0CCD-4FE2-A08A-74431D947C26}"/>
            </ac:spMkLst>
          </pc:spChg>
          <pc:spChg chg="add mod">
            <ac:chgData name="Mark Bentley" userId="ac495187-8a67-4397-ae52-8f86028720c5" providerId="ADAL" clId="{8701AB04-AF35-4919-AB60-038239A8D7D6}" dt="2021-05-27T15:52:26.999" v="2721" actId="571"/>
            <ac:spMkLst>
              <pc:docMk/>
              <pc:sldMasterMk cId="4064761805" sldId="2147483674"/>
              <pc:sldLayoutMk cId="3080648994" sldId="2147483690"/>
              <ac:spMk id="60" creationId="{23CB055A-DF2D-491B-9ACC-F4ACE395A24A}"/>
            </ac:spMkLst>
          </pc:spChg>
          <pc:spChg chg="add mod">
            <ac:chgData name="Mark Bentley" userId="ac495187-8a67-4397-ae52-8f86028720c5" providerId="ADAL" clId="{8701AB04-AF35-4919-AB60-038239A8D7D6}" dt="2021-05-27T15:52:26.999" v="2721" actId="571"/>
            <ac:spMkLst>
              <pc:docMk/>
              <pc:sldMasterMk cId="4064761805" sldId="2147483674"/>
              <pc:sldLayoutMk cId="3080648994" sldId="2147483690"/>
              <ac:spMk id="61" creationId="{3C456781-9A98-4639-AC41-137B4BDF0401}"/>
            </ac:spMkLst>
          </pc:spChg>
          <pc:spChg chg="add mod">
            <ac:chgData name="Mark Bentley" userId="ac495187-8a67-4397-ae52-8f86028720c5" providerId="ADAL" clId="{8701AB04-AF35-4919-AB60-038239A8D7D6}" dt="2021-05-27T15:52:26.999" v="2721" actId="571"/>
            <ac:spMkLst>
              <pc:docMk/>
              <pc:sldMasterMk cId="4064761805" sldId="2147483674"/>
              <pc:sldLayoutMk cId="3080648994" sldId="2147483690"/>
              <ac:spMk id="62" creationId="{A0BE2F65-A895-4A83-9626-4C3F410AAAC8}"/>
            </ac:spMkLst>
          </pc:spChg>
          <pc:spChg chg="add mod">
            <ac:chgData name="Mark Bentley" userId="ac495187-8a67-4397-ae52-8f86028720c5" providerId="ADAL" clId="{8701AB04-AF35-4919-AB60-038239A8D7D6}" dt="2021-05-27T15:52:26.999" v="2721" actId="571"/>
            <ac:spMkLst>
              <pc:docMk/>
              <pc:sldMasterMk cId="4064761805" sldId="2147483674"/>
              <pc:sldLayoutMk cId="3080648994" sldId="2147483690"/>
              <ac:spMk id="63" creationId="{6B950FEE-E84C-439F-8AAD-90A613097A81}"/>
            </ac:spMkLst>
          </pc:spChg>
          <pc:spChg chg="add mod">
            <ac:chgData name="Mark Bentley" userId="ac495187-8a67-4397-ae52-8f86028720c5" providerId="ADAL" clId="{8701AB04-AF35-4919-AB60-038239A8D7D6}" dt="2021-05-27T15:52:26.999" v="2721" actId="571"/>
            <ac:spMkLst>
              <pc:docMk/>
              <pc:sldMasterMk cId="4064761805" sldId="2147483674"/>
              <pc:sldLayoutMk cId="3080648994" sldId="2147483690"/>
              <ac:spMk id="64" creationId="{6A18E692-72E4-420D-B9B1-17862C87C3B3}"/>
            </ac:spMkLst>
          </pc:spChg>
          <pc:spChg chg="add mod">
            <ac:chgData name="Mark Bentley" userId="ac495187-8a67-4397-ae52-8f86028720c5" providerId="ADAL" clId="{8701AB04-AF35-4919-AB60-038239A8D7D6}" dt="2021-05-27T15:52:26.999" v="2721" actId="571"/>
            <ac:spMkLst>
              <pc:docMk/>
              <pc:sldMasterMk cId="4064761805" sldId="2147483674"/>
              <pc:sldLayoutMk cId="3080648994" sldId="2147483690"/>
              <ac:spMk id="65" creationId="{FE4A4AD7-0C43-47E1-A505-B9078D537362}"/>
            </ac:spMkLst>
          </pc:spChg>
          <pc:spChg chg="add mod">
            <ac:chgData name="Mark Bentley" userId="ac495187-8a67-4397-ae52-8f86028720c5" providerId="ADAL" clId="{8701AB04-AF35-4919-AB60-038239A8D7D6}" dt="2021-05-27T15:52:26.999" v="2721" actId="571"/>
            <ac:spMkLst>
              <pc:docMk/>
              <pc:sldMasterMk cId="4064761805" sldId="2147483674"/>
              <pc:sldLayoutMk cId="3080648994" sldId="2147483690"/>
              <ac:spMk id="66" creationId="{57E64A37-F502-4076-9F12-5B33F1E5B222}"/>
            </ac:spMkLst>
          </pc:spChg>
          <pc:spChg chg="add mod">
            <ac:chgData name="Mark Bentley" userId="ac495187-8a67-4397-ae52-8f86028720c5" providerId="ADAL" clId="{8701AB04-AF35-4919-AB60-038239A8D7D6}" dt="2021-05-27T15:52:26.999" v="2721" actId="571"/>
            <ac:spMkLst>
              <pc:docMk/>
              <pc:sldMasterMk cId="4064761805" sldId="2147483674"/>
              <pc:sldLayoutMk cId="3080648994" sldId="2147483690"/>
              <ac:spMk id="67" creationId="{4393DA96-4E1C-48EC-B3BB-67DF5D1BB344}"/>
            </ac:spMkLst>
          </pc:spChg>
          <pc:spChg chg="add mod">
            <ac:chgData name="Mark Bentley" userId="ac495187-8a67-4397-ae52-8f86028720c5" providerId="ADAL" clId="{8701AB04-AF35-4919-AB60-038239A8D7D6}" dt="2021-05-27T15:52:26.999" v="2721" actId="571"/>
            <ac:spMkLst>
              <pc:docMk/>
              <pc:sldMasterMk cId="4064761805" sldId="2147483674"/>
              <pc:sldLayoutMk cId="3080648994" sldId="2147483690"/>
              <ac:spMk id="68" creationId="{55AC3CF4-B8EE-4F24-AD79-4C6C44082912}"/>
            </ac:spMkLst>
          </pc:spChg>
          <pc:spChg chg="add mod">
            <ac:chgData name="Mark Bentley" userId="ac495187-8a67-4397-ae52-8f86028720c5" providerId="ADAL" clId="{8701AB04-AF35-4919-AB60-038239A8D7D6}" dt="2021-05-27T15:53:04.095" v="2740" actId="571"/>
            <ac:spMkLst>
              <pc:docMk/>
              <pc:sldMasterMk cId="4064761805" sldId="2147483674"/>
              <pc:sldLayoutMk cId="3080648994" sldId="2147483690"/>
              <ac:spMk id="69" creationId="{EE7F4547-588C-4AC1-9127-094DF54B013D}"/>
            </ac:spMkLst>
          </pc:spChg>
          <pc:spChg chg="add mod">
            <ac:chgData name="Mark Bentley" userId="ac495187-8a67-4397-ae52-8f86028720c5" providerId="ADAL" clId="{8701AB04-AF35-4919-AB60-038239A8D7D6}" dt="2021-05-27T15:53:04.095" v="2740" actId="571"/>
            <ac:spMkLst>
              <pc:docMk/>
              <pc:sldMasterMk cId="4064761805" sldId="2147483674"/>
              <pc:sldLayoutMk cId="3080648994" sldId="2147483690"/>
              <ac:spMk id="70" creationId="{94635503-9A12-4B8C-A6AD-2AF867DDB64F}"/>
            </ac:spMkLst>
          </pc:spChg>
          <pc:spChg chg="add mod">
            <ac:chgData name="Mark Bentley" userId="ac495187-8a67-4397-ae52-8f86028720c5" providerId="ADAL" clId="{8701AB04-AF35-4919-AB60-038239A8D7D6}" dt="2021-05-27T15:53:04.095" v="2740" actId="571"/>
            <ac:spMkLst>
              <pc:docMk/>
              <pc:sldMasterMk cId="4064761805" sldId="2147483674"/>
              <pc:sldLayoutMk cId="3080648994" sldId="2147483690"/>
              <ac:spMk id="71" creationId="{B1467030-FA0C-4CA7-8F5A-39245E887FEE}"/>
            </ac:spMkLst>
          </pc:spChg>
          <pc:spChg chg="add mod">
            <ac:chgData name="Mark Bentley" userId="ac495187-8a67-4397-ae52-8f86028720c5" providerId="ADAL" clId="{8701AB04-AF35-4919-AB60-038239A8D7D6}" dt="2021-05-27T15:53:04.095" v="2740" actId="571"/>
            <ac:spMkLst>
              <pc:docMk/>
              <pc:sldMasterMk cId="4064761805" sldId="2147483674"/>
              <pc:sldLayoutMk cId="3080648994" sldId="2147483690"/>
              <ac:spMk id="72" creationId="{E6C086AE-B909-4126-A05C-07306BA8F30C}"/>
            </ac:spMkLst>
          </pc:spChg>
          <pc:spChg chg="add mod">
            <ac:chgData name="Mark Bentley" userId="ac495187-8a67-4397-ae52-8f86028720c5" providerId="ADAL" clId="{8701AB04-AF35-4919-AB60-038239A8D7D6}" dt="2021-05-27T15:53:04.095" v="2740" actId="571"/>
            <ac:spMkLst>
              <pc:docMk/>
              <pc:sldMasterMk cId="4064761805" sldId="2147483674"/>
              <pc:sldLayoutMk cId="3080648994" sldId="2147483690"/>
              <ac:spMk id="73" creationId="{FCFA0AE0-9B99-4D79-B127-CD3DC7CF5815}"/>
            </ac:spMkLst>
          </pc:spChg>
          <pc:spChg chg="add mod">
            <ac:chgData name="Mark Bentley" userId="ac495187-8a67-4397-ae52-8f86028720c5" providerId="ADAL" clId="{8701AB04-AF35-4919-AB60-038239A8D7D6}" dt="2021-05-27T15:53:04.095" v="2740" actId="571"/>
            <ac:spMkLst>
              <pc:docMk/>
              <pc:sldMasterMk cId="4064761805" sldId="2147483674"/>
              <pc:sldLayoutMk cId="3080648994" sldId="2147483690"/>
              <ac:spMk id="74" creationId="{7C458B22-C676-461E-9534-5225D6E51537}"/>
            </ac:spMkLst>
          </pc:spChg>
          <pc:spChg chg="add mod">
            <ac:chgData name="Mark Bentley" userId="ac495187-8a67-4397-ae52-8f86028720c5" providerId="ADAL" clId="{8701AB04-AF35-4919-AB60-038239A8D7D6}" dt="2021-05-27T15:53:04.095" v="2740" actId="571"/>
            <ac:spMkLst>
              <pc:docMk/>
              <pc:sldMasterMk cId="4064761805" sldId="2147483674"/>
              <pc:sldLayoutMk cId="3080648994" sldId="2147483690"/>
              <ac:spMk id="75" creationId="{5BEABF00-7F9B-4293-A350-C818304D190B}"/>
            </ac:spMkLst>
          </pc:spChg>
          <pc:spChg chg="add mod">
            <ac:chgData name="Mark Bentley" userId="ac495187-8a67-4397-ae52-8f86028720c5" providerId="ADAL" clId="{8701AB04-AF35-4919-AB60-038239A8D7D6}" dt="2021-05-27T15:53:04.095" v="2740" actId="571"/>
            <ac:spMkLst>
              <pc:docMk/>
              <pc:sldMasterMk cId="4064761805" sldId="2147483674"/>
              <pc:sldLayoutMk cId="3080648994" sldId="2147483690"/>
              <ac:spMk id="76" creationId="{74EAB99A-4EC4-4416-B6E6-4005F7D9D049}"/>
            </ac:spMkLst>
          </pc:spChg>
          <pc:spChg chg="add mod">
            <ac:chgData name="Mark Bentley" userId="ac495187-8a67-4397-ae52-8f86028720c5" providerId="ADAL" clId="{8701AB04-AF35-4919-AB60-038239A8D7D6}" dt="2021-05-27T15:53:04.095" v="2740" actId="571"/>
            <ac:spMkLst>
              <pc:docMk/>
              <pc:sldMasterMk cId="4064761805" sldId="2147483674"/>
              <pc:sldLayoutMk cId="3080648994" sldId="2147483690"/>
              <ac:spMk id="77" creationId="{140E97FA-BBC0-4202-A4E9-601895206A9A}"/>
            </ac:spMkLst>
          </pc:spChg>
          <pc:spChg chg="add mod">
            <ac:chgData name="Mark Bentley" userId="ac495187-8a67-4397-ae52-8f86028720c5" providerId="ADAL" clId="{8701AB04-AF35-4919-AB60-038239A8D7D6}" dt="2021-05-27T15:53:13.705" v="2753" actId="1036"/>
            <ac:spMkLst>
              <pc:docMk/>
              <pc:sldMasterMk cId="4064761805" sldId="2147483674"/>
              <pc:sldLayoutMk cId="3080648994" sldId="2147483690"/>
              <ac:spMk id="78" creationId="{076A3207-8BAE-4CCA-8B54-268FECB25478}"/>
            </ac:spMkLst>
          </pc:spChg>
          <pc:spChg chg="add mod">
            <ac:chgData name="Mark Bentley" userId="ac495187-8a67-4397-ae52-8f86028720c5" providerId="ADAL" clId="{8701AB04-AF35-4919-AB60-038239A8D7D6}" dt="2021-05-27T15:53:13.705" v="2753" actId="1036"/>
            <ac:spMkLst>
              <pc:docMk/>
              <pc:sldMasterMk cId="4064761805" sldId="2147483674"/>
              <pc:sldLayoutMk cId="3080648994" sldId="2147483690"/>
              <ac:spMk id="79" creationId="{CC680C37-D585-4D68-8EEC-0DD0EBA9DCFA}"/>
            </ac:spMkLst>
          </pc:spChg>
          <pc:spChg chg="add mod">
            <ac:chgData name="Mark Bentley" userId="ac495187-8a67-4397-ae52-8f86028720c5" providerId="ADAL" clId="{8701AB04-AF35-4919-AB60-038239A8D7D6}" dt="2021-05-27T15:53:13.705" v="2753" actId="1036"/>
            <ac:spMkLst>
              <pc:docMk/>
              <pc:sldMasterMk cId="4064761805" sldId="2147483674"/>
              <pc:sldLayoutMk cId="3080648994" sldId="2147483690"/>
              <ac:spMk id="80" creationId="{6CE5369E-918B-422D-8B43-62958DAF0B8F}"/>
            </ac:spMkLst>
          </pc:spChg>
          <pc:spChg chg="add mod">
            <ac:chgData name="Mark Bentley" userId="ac495187-8a67-4397-ae52-8f86028720c5" providerId="ADAL" clId="{8701AB04-AF35-4919-AB60-038239A8D7D6}" dt="2021-05-27T15:53:13.705" v="2753" actId="1036"/>
            <ac:spMkLst>
              <pc:docMk/>
              <pc:sldMasterMk cId="4064761805" sldId="2147483674"/>
              <pc:sldLayoutMk cId="3080648994" sldId="2147483690"/>
              <ac:spMk id="81" creationId="{292F8E23-9CE2-4347-B58B-C9F63A55F527}"/>
            </ac:spMkLst>
          </pc:spChg>
          <pc:spChg chg="add mod">
            <ac:chgData name="Mark Bentley" userId="ac495187-8a67-4397-ae52-8f86028720c5" providerId="ADAL" clId="{8701AB04-AF35-4919-AB60-038239A8D7D6}" dt="2021-05-27T15:53:13.705" v="2753" actId="1036"/>
            <ac:spMkLst>
              <pc:docMk/>
              <pc:sldMasterMk cId="4064761805" sldId="2147483674"/>
              <pc:sldLayoutMk cId="3080648994" sldId="2147483690"/>
              <ac:spMk id="82" creationId="{5BFF3334-8E70-4F44-A443-A180BC06EE0C}"/>
            </ac:spMkLst>
          </pc:spChg>
          <pc:spChg chg="add mod">
            <ac:chgData name="Mark Bentley" userId="ac495187-8a67-4397-ae52-8f86028720c5" providerId="ADAL" clId="{8701AB04-AF35-4919-AB60-038239A8D7D6}" dt="2021-05-27T15:53:13.705" v="2753" actId="1036"/>
            <ac:spMkLst>
              <pc:docMk/>
              <pc:sldMasterMk cId="4064761805" sldId="2147483674"/>
              <pc:sldLayoutMk cId="3080648994" sldId="2147483690"/>
              <ac:spMk id="83" creationId="{AD3B8245-045D-4336-9236-26A1B16DECCA}"/>
            </ac:spMkLst>
          </pc:spChg>
          <pc:spChg chg="add mod">
            <ac:chgData name="Mark Bentley" userId="ac495187-8a67-4397-ae52-8f86028720c5" providerId="ADAL" clId="{8701AB04-AF35-4919-AB60-038239A8D7D6}" dt="2021-05-27T15:53:13.705" v="2753" actId="1036"/>
            <ac:spMkLst>
              <pc:docMk/>
              <pc:sldMasterMk cId="4064761805" sldId="2147483674"/>
              <pc:sldLayoutMk cId="3080648994" sldId="2147483690"/>
              <ac:spMk id="84" creationId="{EEF71DFB-2FD9-4B27-B3D3-E961BE915455}"/>
            </ac:spMkLst>
          </pc:spChg>
          <pc:spChg chg="add mod">
            <ac:chgData name="Mark Bentley" userId="ac495187-8a67-4397-ae52-8f86028720c5" providerId="ADAL" clId="{8701AB04-AF35-4919-AB60-038239A8D7D6}" dt="2021-05-27T15:53:13.705" v="2753" actId="1036"/>
            <ac:spMkLst>
              <pc:docMk/>
              <pc:sldMasterMk cId="4064761805" sldId="2147483674"/>
              <pc:sldLayoutMk cId="3080648994" sldId="2147483690"/>
              <ac:spMk id="85" creationId="{107E2383-6E13-4D0B-901C-DD976A205F0A}"/>
            </ac:spMkLst>
          </pc:spChg>
          <pc:spChg chg="add mod">
            <ac:chgData name="Mark Bentley" userId="ac495187-8a67-4397-ae52-8f86028720c5" providerId="ADAL" clId="{8701AB04-AF35-4919-AB60-038239A8D7D6}" dt="2021-05-27T15:53:13.705" v="2753" actId="1036"/>
            <ac:spMkLst>
              <pc:docMk/>
              <pc:sldMasterMk cId="4064761805" sldId="2147483674"/>
              <pc:sldLayoutMk cId="3080648994" sldId="2147483690"/>
              <ac:spMk id="86" creationId="{CA7EDFAB-077B-4683-91E5-BD882E334906}"/>
            </ac:spMkLst>
          </pc:spChg>
          <pc:spChg chg="add mod">
            <ac:chgData name="Mark Bentley" userId="ac495187-8a67-4397-ae52-8f86028720c5" providerId="ADAL" clId="{8701AB04-AF35-4919-AB60-038239A8D7D6}" dt="2021-05-27T16:15:34.254" v="2933" actId="20577"/>
            <ac:spMkLst>
              <pc:docMk/>
              <pc:sldMasterMk cId="4064761805" sldId="2147483674"/>
              <pc:sldLayoutMk cId="3080648994" sldId="2147483690"/>
              <ac:spMk id="87" creationId="{4D3F8993-6FCF-4483-A40B-958C06A84C3F}"/>
            </ac:spMkLst>
          </pc:spChg>
        </pc:sldLayoutChg>
        <pc:sldLayoutChg chg="addSp modSp mod">
          <pc:chgData name="Mark Bentley" userId="ac495187-8a67-4397-ae52-8f86028720c5" providerId="ADAL" clId="{8701AB04-AF35-4919-AB60-038239A8D7D6}" dt="2021-05-27T16:15:13.305" v="2927" actId="207"/>
          <pc:sldLayoutMkLst>
            <pc:docMk/>
            <pc:sldMasterMk cId="4064761805" sldId="2147483674"/>
            <pc:sldLayoutMk cId="838918617" sldId="2147483691"/>
          </pc:sldLayoutMkLst>
          <pc:spChg chg="add mod">
            <ac:chgData name="Mark Bentley" userId="ac495187-8a67-4397-ae52-8f86028720c5" providerId="ADAL" clId="{8701AB04-AF35-4919-AB60-038239A8D7D6}" dt="2021-05-27T16:15:13.305" v="2927" actId="207"/>
            <ac:spMkLst>
              <pc:docMk/>
              <pc:sldMasterMk cId="4064761805" sldId="2147483674"/>
              <pc:sldLayoutMk cId="838918617" sldId="2147483691"/>
              <ac:spMk id="2" creationId="{4D267403-9425-4102-B477-9FF33D6A004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679A3F4-1E8D-4747-B1FA-B99A88ABF18A}"/>
              </a:ext>
            </a:extLst>
          </p:cNvPr>
          <p:cNvSpPr/>
          <p:nvPr userDrawn="1"/>
        </p:nvSpPr>
        <p:spPr>
          <a:xfrm>
            <a:off x="-2188" y="4556265"/>
            <a:ext cx="9603388" cy="2468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C53C7-281F-43D4-9447-C0AB5F7C99E6}"/>
              </a:ext>
            </a:extLst>
          </p:cNvPr>
          <p:cNvSpPr/>
          <p:nvPr userDrawn="1"/>
        </p:nvSpPr>
        <p:spPr>
          <a:xfrm>
            <a:off x="0" y="0"/>
            <a:ext cx="9601200" cy="2379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D122E5E-5542-48BE-A00D-E1A88027C4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0241" y="8202158"/>
            <a:ext cx="2799103" cy="2468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FA538ACA-1B31-4576-9186-9882CDD6A1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1048" y="8202158"/>
            <a:ext cx="2799103" cy="2468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9114E386-8B3B-471D-B628-BF41F0E06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91856" y="8202158"/>
            <a:ext cx="2799103" cy="2468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2F7E8C-125F-4087-86A2-196C3A109C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0240" y="10689805"/>
            <a:ext cx="2799103" cy="44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F99324C-2B5A-47C5-9E84-079E10003E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0240" y="11147094"/>
            <a:ext cx="2799103" cy="705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D5FFB7-B23E-497E-9B56-B9E7FE4F3DB8}"/>
              </a:ext>
            </a:extLst>
          </p:cNvPr>
          <p:cNvSpPr txBox="1"/>
          <p:nvPr userDrawn="1"/>
        </p:nvSpPr>
        <p:spPr>
          <a:xfrm>
            <a:off x="0" y="4720927"/>
            <a:ext cx="9631679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60114" indent="-960114">
              <a:buFont typeface="+mj-lt"/>
              <a:buAutoNum type="arabicParenR"/>
            </a:pPr>
            <a:r>
              <a:rPr lang="en-GB" sz="4600" dirty="0">
                <a:solidFill>
                  <a:schemeClr val="bg1"/>
                </a:solidFill>
                <a:latin typeface="AlternateGotNo3D" panose="00000500000000000000" pitchFamily="50" charset="0"/>
              </a:rPr>
              <a:t>Speak to our safeguarding team </a:t>
            </a:r>
            <a:r>
              <a:rPr lang="en-GB" sz="4600" u="none" dirty="0">
                <a:solidFill>
                  <a:schemeClr val="bg1"/>
                </a:solidFill>
                <a:latin typeface="AlternateGotNo3D" panose="00000500000000000000" pitchFamily="50" charset="0"/>
              </a:rPr>
              <a:t>immediately</a:t>
            </a:r>
          </a:p>
          <a:p>
            <a:pPr marL="960114" indent="-960114">
              <a:buFont typeface="+mj-lt"/>
              <a:buAutoNum type="arabicParenR"/>
            </a:pPr>
            <a:r>
              <a:rPr lang="en-GB" sz="4600" u="none" dirty="0">
                <a:solidFill>
                  <a:schemeClr val="bg1"/>
                </a:solidFill>
                <a:latin typeface="AlternateGotNo3D" panose="00000500000000000000" pitchFamily="50" charset="0"/>
              </a:rPr>
              <a:t>File a report using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5AE866-8B7B-43CB-ACFD-1C1D35614A37}"/>
              </a:ext>
            </a:extLst>
          </p:cNvPr>
          <p:cNvSpPr txBox="1"/>
          <p:nvPr userDrawn="1"/>
        </p:nvSpPr>
        <p:spPr>
          <a:xfrm>
            <a:off x="5561" y="6303422"/>
            <a:ext cx="9603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lternateGotNo3D" panose="00000500000000000000" pitchFamily="50" charset="0"/>
              </a:rPr>
              <a:t>Not sure how safeguarding works here? Ask us before you need to know!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8B4344-A7D5-4A89-B6CD-142D20FD0B96}"/>
              </a:ext>
            </a:extLst>
          </p:cNvPr>
          <p:cNvSpPr txBox="1"/>
          <p:nvPr userDrawn="1"/>
        </p:nvSpPr>
        <p:spPr>
          <a:xfrm>
            <a:off x="210624" y="302286"/>
            <a:ext cx="69398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lternateGotNo3D" panose="00000500000000000000" pitchFamily="50" charset="0"/>
              </a:rPr>
              <a:t>KEEPING CHILDREN SAFE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72892E6-D268-4D91-A37D-6E0D13D195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118" y="1282148"/>
            <a:ext cx="6182396" cy="67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GB" sz="6000" b="1" kern="1200" dirty="0">
                <a:solidFill>
                  <a:schemeClr val="bg1"/>
                </a:solidFill>
                <a:latin typeface="AlternateGotNo3D" panose="000005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SCHOOL NAME HERE</a:t>
            </a:r>
            <a:endParaRPr lang="en-GB" dirty="0"/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44597583-6041-43E0-827C-28C537689D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50514" y="133134"/>
            <a:ext cx="2186940" cy="204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GB" dirty="0"/>
              <a:t>SCHOOL LOGO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283045-EDC7-49C5-A0C6-DBF8F8696AEA}"/>
              </a:ext>
            </a:extLst>
          </p:cNvPr>
          <p:cNvSpPr txBox="1"/>
          <p:nvPr userDrawn="1"/>
        </p:nvSpPr>
        <p:spPr>
          <a:xfrm>
            <a:off x="0" y="2379500"/>
            <a:ext cx="9601200" cy="21852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6400" dirty="0">
                <a:latin typeface="Amasis MT Pro Black" panose="020B0604020202020204" pitchFamily="18" charset="0"/>
              </a:rPr>
              <a:t>Are you worried about a child/young person?</a:t>
            </a:r>
          </a:p>
          <a:p>
            <a:pPr algn="ctr">
              <a:spcAft>
                <a:spcPts val="0"/>
              </a:spcAft>
            </a:pPr>
            <a:endParaRPr lang="en-GB" sz="800" dirty="0">
              <a:latin typeface="Amasis MT Pro Black" panose="020B060402020202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89BD3-554A-4DAC-AF58-34E1AAB5F0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4504" y="5543979"/>
            <a:ext cx="4886455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GB" sz="4600" u="none" kern="1200" dirty="0">
                <a:solidFill>
                  <a:schemeClr val="bg1"/>
                </a:solidFill>
                <a:latin typeface="AlternateGotNo3D" panose="000005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SYSTEM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151650-547E-454F-84DF-6FD24CE14374}"/>
              </a:ext>
            </a:extLst>
          </p:cNvPr>
          <p:cNvSpPr txBox="1"/>
          <p:nvPr userDrawn="1"/>
        </p:nvSpPr>
        <p:spPr>
          <a:xfrm>
            <a:off x="206550" y="1193118"/>
            <a:ext cx="84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lternateGotNo3D" panose="00000500000000000000" pitchFamily="50" charset="0"/>
              </a:rPr>
              <a:t>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DDD1F-C94F-4742-B88C-DAFF86BFBC03}"/>
              </a:ext>
            </a:extLst>
          </p:cNvPr>
          <p:cNvSpPr txBox="1"/>
          <p:nvPr userDrawn="1"/>
        </p:nvSpPr>
        <p:spPr>
          <a:xfrm>
            <a:off x="-2527750" y="99060"/>
            <a:ext cx="2278380" cy="43088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HOW TO INSERT PHOTOS OR LOGOS</a:t>
            </a:r>
          </a:p>
          <a:p>
            <a:r>
              <a:rPr lang="en-GB" dirty="0"/>
              <a:t>Either:</a:t>
            </a:r>
          </a:p>
          <a:p>
            <a:r>
              <a:rPr lang="en-GB" dirty="0"/>
              <a:t>--select the placeholder box then paste it in</a:t>
            </a:r>
          </a:p>
          <a:p>
            <a:r>
              <a:rPr lang="en-GB" dirty="0"/>
              <a:t>--to upload the image, double-click the icon in the middle of the placeholder box and find the file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962327-6B3A-4D33-8272-D9FB5AAF6168}"/>
              </a:ext>
            </a:extLst>
          </p:cNvPr>
          <p:cNvSpPr txBox="1"/>
          <p:nvPr userDrawn="1"/>
        </p:nvSpPr>
        <p:spPr>
          <a:xfrm>
            <a:off x="-2527750" y="4654393"/>
            <a:ext cx="2278380" cy="80945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HOW TO MOVE THE PHOTO OR LOGO AROUND IF IT’S THE WRONG BIT</a:t>
            </a:r>
          </a:p>
          <a:p>
            <a:r>
              <a:rPr lang="en-GB" dirty="0"/>
              <a:t>--Double click the image once it is there</a:t>
            </a:r>
          </a:p>
          <a:p>
            <a:r>
              <a:rPr lang="en-GB" dirty="0"/>
              <a:t>--Click the crop button (top right on the </a:t>
            </a:r>
            <a:r>
              <a:rPr lang="en-GB" dirty="0" err="1"/>
              <a:t>powerpoint</a:t>
            </a:r>
            <a:r>
              <a:rPr lang="en-GB" dirty="0"/>
              <a:t> menu bar)</a:t>
            </a:r>
          </a:p>
          <a:p>
            <a:r>
              <a:rPr lang="en-GB" dirty="0"/>
              <a:t>--now you can click and move the image about to the right position</a:t>
            </a:r>
          </a:p>
          <a:p>
            <a:r>
              <a:rPr lang="en-GB" dirty="0"/>
              <a:t>--to make it bigger or smaller, click and drag one of the corner white dots (after clicking the crop button) and you can adjust it inside the placeholder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8408D5C5-DC0A-4EEA-85FB-8C43C7B2CC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01048" y="10689805"/>
            <a:ext cx="2799103" cy="44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627E0722-D376-4A80-81A8-BAB3635536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01048" y="11147094"/>
            <a:ext cx="2799103" cy="705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855DCD21-693E-4C90-A5E7-FD8814A170C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91856" y="10689805"/>
            <a:ext cx="2799103" cy="44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FE7A87D9-67F1-40F4-B71C-7D16354071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91856" y="11147094"/>
            <a:ext cx="2799103" cy="705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73F07F-EFDC-4537-85BF-6E52FDBC85D5}"/>
              </a:ext>
            </a:extLst>
          </p:cNvPr>
          <p:cNvSpPr txBox="1"/>
          <p:nvPr userDrawn="1"/>
        </p:nvSpPr>
        <p:spPr>
          <a:xfrm>
            <a:off x="3109343" y="7373563"/>
            <a:ext cx="338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Meet the Team!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67403-9425-4102-B477-9FF33D6A004E}"/>
              </a:ext>
            </a:extLst>
          </p:cNvPr>
          <p:cNvSpPr txBox="1"/>
          <p:nvPr userDrawn="1"/>
        </p:nvSpPr>
        <p:spPr>
          <a:xfrm>
            <a:off x="-146555" y="-1189605"/>
            <a:ext cx="989212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highlight>
                  <a:srgbClr val="FFFF00"/>
                </a:highlight>
              </a:rPr>
              <a:t>See other slides if you need to fit </a:t>
            </a:r>
          </a:p>
          <a:p>
            <a:pPr algn="ctr"/>
            <a:r>
              <a:rPr lang="en-GB" sz="3200" b="1" dirty="0">
                <a:highlight>
                  <a:srgbClr val="FFFF00"/>
                </a:highlight>
              </a:rPr>
              <a:t>4 or 6 people onto the poster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E7E98-F47B-BF2C-7208-12D9EF440DEB}"/>
              </a:ext>
            </a:extLst>
          </p:cNvPr>
          <p:cNvSpPr txBox="1"/>
          <p:nvPr userDrawn="1"/>
        </p:nvSpPr>
        <p:spPr>
          <a:xfrm>
            <a:off x="5562" y="12333080"/>
            <a:ext cx="8160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Find this poster template at safeposters.lgfl.net / Follow us @LGfLSafeguardED</a:t>
            </a:r>
          </a:p>
        </p:txBody>
      </p:sp>
      <p:pic>
        <p:nvPicPr>
          <p:cNvPr id="7" name="Picture 6" descr="A red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81B0450E-80C0-85C0-2394-79BBAD2AF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75" y="11818793"/>
            <a:ext cx="1124179" cy="7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679A3F4-1E8D-4747-B1FA-B99A88ABF18A}"/>
              </a:ext>
            </a:extLst>
          </p:cNvPr>
          <p:cNvSpPr/>
          <p:nvPr userDrawn="1"/>
        </p:nvSpPr>
        <p:spPr>
          <a:xfrm>
            <a:off x="-2188" y="4556265"/>
            <a:ext cx="9603388" cy="2468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C53C7-281F-43D4-9447-C0AB5F7C99E6}"/>
              </a:ext>
            </a:extLst>
          </p:cNvPr>
          <p:cNvSpPr/>
          <p:nvPr userDrawn="1"/>
        </p:nvSpPr>
        <p:spPr>
          <a:xfrm>
            <a:off x="0" y="0"/>
            <a:ext cx="9601200" cy="2379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D5FFB7-B23E-497E-9B56-B9E7FE4F3DB8}"/>
              </a:ext>
            </a:extLst>
          </p:cNvPr>
          <p:cNvSpPr txBox="1"/>
          <p:nvPr userDrawn="1"/>
        </p:nvSpPr>
        <p:spPr>
          <a:xfrm>
            <a:off x="0" y="4720927"/>
            <a:ext cx="9631679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60114" indent="-960114">
              <a:buFont typeface="+mj-lt"/>
              <a:buAutoNum type="arabicParenR"/>
            </a:pPr>
            <a:r>
              <a:rPr lang="en-GB" sz="4600" dirty="0">
                <a:solidFill>
                  <a:schemeClr val="bg1"/>
                </a:solidFill>
                <a:latin typeface="AlternateGotNo3D" panose="00000500000000000000" pitchFamily="50" charset="0"/>
              </a:rPr>
              <a:t>Speak to our safeguarding team </a:t>
            </a:r>
            <a:r>
              <a:rPr lang="en-GB" sz="4600" u="none" dirty="0">
                <a:solidFill>
                  <a:schemeClr val="bg1"/>
                </a:solidFill>
                <a:latin typeface="AlternateGotNo3D" panose="00000500000000000000" pitchFamily="50" charset="0"/>
              </a:rPr>
              <a:t>immediately</a:t>
            </a:r>
          </a:p>
          <a:p>
            <a:pPr marL="960114" indent="-960114">
              <a:buFont typeface="+mj-lt"/>
              <a:buAutoNum type="arabicParenR"/>
            </a:pPr>
            <a:r>
              <a:rPr lang="en-GB" sz="4600" u="none" dirty="0">
                <a:solidFill>
                  <a:schemeClr val="bg1"/>
                </a:solidFill>
                <a:latin typeface="AlternateGotNo3D" panose="00000500000000000000" pitchFamily="50" charset="0"/>
              </a:rPr>
              <a:t>File a report using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5AE866-8B7B-43CB-ACFD-1C1D35614A37}"/>
              </a:ext>
            </a:extLst>
          </p:cNvPr>
          <p:cNvSpPr txBox="1"/>
          <p:nvPr userDrawn="1"/>
        </p:nvSpPr>
        <p:spPr>
          <a:xfrm>
            <a:off x="5561" y="6303422"/>
            <a:ext cx="9603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lternateGotNo3D" panose="00000500000000000000" pitchFamily="50" charset="0"/>
              </a:rPr>
              <a:t>Not sure how safeguarding works here? Ask us before you need to know!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8B4344-A7D5-4A89-B6CD-142D20FD0B96}"/>
              </a:ext>
            </a:extLst>
          </p:cNvPr>
          <p:cNvSpPr txBox="1"/>
          <p:nvPr userDrawn="1"/>
        </p:nvSpPr>
        <p:spPr>
          <a:xfrm>
            <a:off x="210624" y="302286"/>
            <a:ext cx="69398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lternateGotNo3D" panose="00000500000000000000" pitchFamily="50" charset="0"/>
              </a:rPr>
              <a:t>KEEPING CHILDREN SAFE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72892E6-D268-4D91-A37D-6E0D13D195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118" y="1282148"/>
            <a:ext cx="6182396" cy="67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GB" sz="6000" b="1" kern="1200" dirty="0">
                <a:solidFill>
                  <a:schemeClr val="bg1"/>
                </a:solidFill>
                <a:latin typeface="AlternateGotNo3D" panose="000005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SCHOOL NAME HERE</a:t>
            </a:r>
            <a:endParaRPr lang="en-GB" dirty="0"/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44597583-6041-43E0-827C-28C537689D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50514" y="133134"/>
            <a:ext cx="2186940" cy="204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GB" dirty="0"/>
              <a:t>SCHOOL LOGO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283045-EDC7-49C5-A0C6-DBF8F8696AEA}"/>
              </a:ext>
            </a:extLst>
          </p:cNvPr>
          <p:cNvSpPr txBox="1"/>
          <p:nvPr userDrawn="1"/>
        </p:nvSpPr>
        <p:spPr>
          <a:xfrm>
            <a:off x="0" y="2379500"/>
            <a:ext cx="9601200" cy="21852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6400" dirty="0">
                <a:latin typeface="Amasis MT Pro Black" panose="020B0604020202020204" pitchFamily="18" charset="0"/>
              </a:rPr>
              <a:t>Are you worried about a child/young person?</a:t>
            </a:r>
          </a:p>
          <a:p>
            <a:pPr algn="ctr">
              <a:spcAft>
                <a:spcPts val="0"/>
              </a:spcAft>
            </a:pPr>
            <a:endParaRPr lang="en-GB" sz="800" dirty="0">
              <a:latin typeface="Amasis MT Pro Black" panose="020B060402020202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89BD3-554A-4DAC-AF58-34E1AAB5F0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4504" y="5543979"/>
            <a:ext cx="4886455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GB" sz="4600" u="none" kern="1200" dirty="0">
                <a:solidFill>
                  <a:schemeClr val="bg1"/>
                </a:solidFill>
                <a:latin typeface="AlternateGotNo3D" panose="000005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SYSTEM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151650-547E-454F-84DF-6FD24CE14374}"/>
              </a:ext>
            </a:extLst>
          </p:cNvPr>
          <p:cNvSpPr txBox="1"/>
          <p:nvPr userDrawn="1"/>
        </p:nvSpPr>
        <p:spPr>
          <a:xfrm>
            <a:off x="206550" y="1193118"/>
            <a:ext cx="84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lternateGotNo3D" panose="00000500000000000000" pitchFamily="50" charset="0"/>
              </a:rPr>
              <a:t>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DDD1F-C94F-4742-B88C-DAFF86BFBC03}"/>
              </a:ext>
            </a:extLst>
          </p:cNvPr>
          <p:cNvSpPr txBox="1"/>
          <p:nvPr userDrawn="1"/>
        </p:nvSpPr>
        <p:spPr>
          <a:xfrm>
            <a:off x="-2527750" y="99060"/>
            <a:ext cx="2278380" cy="43088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HOW TO INSERT PHOTOS OR LOGOS</a:t>
            </a:r>
          </a:p>
          <a:p>
            <a:r>
              <a:rPr lang="en-GB" dirty="0"/>
              <a:t>Either:</a:t>
            </a:r>
          </a:p>
          <a:p>
            <a:r>
              <a:rPr lang="en-GB" dirty="0"/>
              <a:t>--select the placeholder box then paste it in</a:t>
            </a:r>
          </a:p>
          <a:p>
            <a:r>
              <a:rPr lang="en-GB" dirty="0"/>
              <a:t>--to upload the image, double-click the icon in the middle of the placeholder box and find the file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962327-6B3A-4D33-8272-D9FB5AAF6168}"/>
              </a:ext>
            </a:extLst>
          </p:cNvPr>
          <p:cNvSpPr txBox="1"/>
          <p:nvPr userDrawn="1"/>
        </p:nvSpPr>
        <p:spPr>
          <a:xfrm>
            <a:off x="-2527750" y="4654393"/>
            <a:ext cx="2278380" cy="80945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HOW TO MOVE THE PHOTO OR LOGO AROUND IF IT’S THE WRONG BIT</a:t>
            </a:r>
          </a:p>
          <a:p>
            <a:r>
              <a:rPr lang="en-GB" dirty="0"/>
              <a:t>--Double click the image once it is there</a:t>
            </a:r>
          </a:p>
          <a:p>
            <a:r>
              <a:rPr lang="en-GB" dirty="0"/>
              <a:t>--Click the crop button (top right on the </a:t>
            </a:r>
            <a:r>
              <a:rPr lang="en-GB" dirty="0" err="1"/>
              <a:t>powerpoint</a:t>
            </a:r>
            <a:r>
              <a:rPr lang="en-GB" dirty="0"/>
              <a:t> menu bar)</a:t>
            </a:r>
          </a:p>
          <a:p>
            <a:r>
              <a:rPr lang="en-GB" dirty="0"/>
              <a:t>--now you can click and move the image about to the right position</a:t>
            </a:r>
          </a:p>
          <a:p>
            <a:r>
              <a:rPr lang="en-GB" dirty="0"/>
              <a:t>--to make it bigger or smaller, click and drag one of the corner white dots (after clicking the crop button) and you can adjust it inside the placeholder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1EA7DF0C-6DAC-4D9E-BB81-677F62DCE20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1678" y="7472313"/>
            <a:ext cx="2146482" cy="211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6A390294-5C27-4BB8-922A-0BE073A9134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80952" y="7472313"/>
            <a:ext cx="2146482" cy="211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670687A2-58C1-4285-983F-C7E7B311CE4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361077" y="9844796"/>
            <a:ext cx="2146482" cy="21109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68" name="Text Placeholder 13">
            <a:extLst>
              <a:ext uri="{FF2B5EF4-FFF2-40B4-BE49-F238E27FC236}">
                <a16:creationId xmlns:a16="http://schemas.microsoft.com/office/drawing/2014/main" id="{89845FF3-5B35-48DE-A34E-B2853E900AD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6465" y="8042785"/>
            <a:ext cx="2017436" cy="382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D5F12E1A-8B97-496B-ADFB-9DEED23D2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16465" y="8449801"/>
            <a:ext cx="2017436" cy="599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924A3F2-50B1-4A17-9BC6-9C9723650D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111088" y="9843693"/>
            <a:ext cx="2146482" cy="211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1DBD575C-4D5B-4C5A-A423-1A9E82F2D2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52834" y="8042785"/>
            <a:ext cx="2017436" cy="382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6458AB41-9F9A-4253-961E-6765118E24A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52834" y="8449801"/>
            <a:ext cx="2017436" cy="599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60B31A84-8C8C-4B13-8A76-00978B1C622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41678" y="10485609"/>
            <a:ext cx="2017436" cy="3820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36A6F171-0FA3-44AE-95AC-D6AB627898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41678" y="10892625"/>
            <a:ext cx="2017436" cy="599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9" name="Text Placeholder 13">
            <a:extLst>
              <a:ext uri="{FF2B5EF4-FFF2-40B4-BE49-F238E27FC236}">
                <a16:creationId xmlns:a16="http://schemas.microsoft.com/office/drawing/2014/main" id="{1637C357-3A5E-4EF1-A149-F007AB0D44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80952" y="10485609"/>
            <a:ext cx="2017436" cy="3820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2C422764-69CF-48CA-A42D-9263F53043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80952" y="10892625"/>
            <a:ext cx="2017436" cy="599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BFAFB5-A257-4128-BFA1-42AFC88BD6CF}"/>
              </a:ext>
            </a:extLst>
          </p:cNvPr>
          <p:cNvSpPr txBox="1"/>
          <p:nvPr userDrawn="1"/>
        </p:nvSpPr>
        <p:spPr>
          <a:xfrm>
            <a:off x="-146555" y="-1189605"/>
            <a:ext cx="989212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highlight>
                  <a:srgbClr val="FFFF00"/>
                </a:highlight>
              </a:rPr>
              <a:t>See other slides if you need to fit </a:t>
            </a:r>
          </a:p>
          <a:p>
            <a:pPr algn="ctr"/>
            <a:r>
              <a:rPr lang="en-GB" sz="3200" b="1" dirty="0">
                <a:highlight>
                  <a:srgbClr val="FFFF00"/>
                </a:highlight>
              </a:rPr>
              <a:t>3 or 6 people onto the poster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03C34D-2D13-73F2-6E83-AE14B4CD3660}"/>
              </a:ext>
            </a:extLst>
          </p:cNvPr>
          <p:cNvSpPr txBox="1"/>
          <p:nvPr userDrawn="1"/>
        </p:nvSpPr>
        <p:spPr>
          <a:xfrm>
            <a:off x="5562" y="12333080"/>
            <a:ext cx="8160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Find this poster template at safeposters.lgfl.net / Follow us @LGfLSafeguardED</a:t>
            </a:r>
          </a:p>
        </p:txBody>
      </p:sp>
      <p:pic>
        <p:nvPicPr>
          <p:cNvPr id="6" name="Picture 5" descr="A red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C4175E9B-1C5B-F2D6-F9F1-7E9F61044D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75" y="11818793"/>
            <a:ext cx="1124179" cy="7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7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679A3F4-1E8D-4747-B1FA-B99A88ABF18A}"/>
              </a:ext>
            </a:extLst>
          </p:cNvPr>
          <p:cNvSpPr/>
          <p:nvPr userDrawn="1"/>
        </p:nvSpPr>
        <p:spPr>
          <a:xfrm>
            <a:off x="-2188" y="4556265"/>
            <a:ext cx="9603388" cy="2468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C53C7-281F-43D4-9447-C0AB5F7C99E6}"/>
              </a:ext>
            </a:extLst>
          </p:cNvPr>
          <p:cNvSpPr/>
          <p:nvPr userDrawn="1"/>
        </p:nvSpPr>
        <p:spPr>
          <a:xfrm>
            <a:off x="0" y="0"/>
            <a:ext cx="9601200" cy="2379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D5FFB7-B23E-497E-9B56-B9E7FE4F3DB8}"/>
              </a:ext>
            </a:extLst>
          </p:cNvPr>
          <p:cNvSpPr txBox="1"/>
          <p:nvPr userDrawn="1"/>
        </p:nvSpPr>
        <p:spPr>
          <a:xfrm>
            <a:off x="0" y="4720927"/>
            <a:ext cx="9631679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60114" indent="-960114">
              <a:buFont typeface="+mj-lt"/>
              <a:buAutoNum type="arabicParenR"/>
            </a:pPr>
            <a:r>
              <a:rPr lang="en-GB" sz="4600" dirty="0">
                <a:solidFill>
                  <a:schemeClr val="bg1"/>
                </a:solidFill>
                <a:latin typeface="AlternateGotNo3D" panose="00000500000000000000" pitchFamily="50" charset="0"/>
              </a:rPr>
              <a:t>Speak to our safeguarding team </a:t>
            </a:r>
            <a:r>
              <a:rPr lang="en-GB" sz="4600" u="none" dirty="0">
                <a:solidFill>
                  <a:schemeClr val="bg1"/>
                </a:solidFill>
                <a:latin typeface="AlternateGotNo3D" panose="00000500000000000000" pitchFamily="50" charset="0"/>
              </a:rPr>
              <a:t>immediately</a:t>
            </a:r>
          </a:p>
          <a:p>
            <a:pPr marL="960114" indent="-960114">
              <a:buFont typeface="+mj-lt"/>
              <a:buAutoNum type="arabicParenR"/>
            </a:pPr>
            <a:r>
              <a:rPr lang="en-GB" sz="4600" u="none" dirty="0">
                <a:solidFill>
                  <a:schemeClr val="bg1"/>
                </a:solidFill>
                <a:latin typeface="AlternateGotNo3D" panose="00000500000000000000" pitchFamily="50" charset="0"/>
              </a:rPr>
              <a:t>File a report using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5AE866-8B7B-43CB-ACFD-1C1D35614A37}"/>
              </a:ext>
            </a:extLst>
          </p:cNvPr>
          <p:cNvSpPr txBox="1"/>
          <p:nvPr userDrawn="1"/>
        </p:nvSpPr>
        <p:spPr>
          <a:xfrm>
            <a:off x="5561" y="6303422"/>
            <a:ext cx="9603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lternateGotNo3D" panose="00000500000000000000" pitchFamily="50" charset="0"/>
              </a:rPr>
              <a:t>Not sure how safeguarding works here? Ask us before you need to know!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8B4344-A7D5-4A89-B6CD-142D20FD0B96}"/>
              </a:ext>
            </a:extLst>
          </p:cNvPr>
          <p:cNvSpPr txBox="1"/>
          <p:nvPr userDrawn="1"/>
        </p:nvSpPr>
        <p:spPr>
          <a:xfrm>
            <a:off x="210624" y="302286"/>
            <a:ext cx="69398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lternateGotNo3D" panose="00000500000000000000" pitchFamily="50" charset="0"/>
              </a:rPr>
              <a:t>KEEPING CHILDREN SAFE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72892E6-D268-4D91-A37D-6E0D13D195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118" y="1282148"/>
            <a:ext cx="6182396" cy="67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GB" sz="6000" b="1" kern="1200" dirty="0">
                <a:solidFill>
                  <a:schemeClr val="bg1"/>
                </a:solidFill>
                <a:latin typeface="AlternateGotNo3D" panose="000005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SCHOOL NAME HERE</a:t>
            </a:r>
            <a:endParaRPr lang="en-GB" dirty="0"/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44597583-6041-43E0-827C-28C537689D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50514" y="133134"/>
            <a:ext cx="2186940" cy="204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GB" dirty="0"/>
              <a:t>SCHOOL LOGO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283045-EDC7-49C5-A0C6-DBF8F8696AEA}"/>
              </a:ext>
            </a:extLst>
          </p:cNvPr>
          <p:cNvSpPr txBox="1"/>
          <p:nvPr userDrawn="1"/>
        </p:nvSpPr>
        <p:spPr>
          <a:xfrm>
            <a:off x="0" y="2379500"/>
            <a:ext cx="9601200" cy="21852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6400" dirty="0">
                <a:latin typeface="Amasis MT Pro Black" panose="020B0604020202020204" pitchFamily="18" charset="0"/>
              </a:rPr>
              <a:t>Are you worried about a child/young person?</a:t>
            </a:r>
          </a:p>
          <a:p>
            <a:pPr algn="ctr">
              <a:spcAft>
                <a:spcPts val="0"/>
              </a:spcAft>
            </a:pPr>
            <a:endParaRPr lang="en-GB" sz="800" dirty="0">
              <a:latin typeface="Amasis MT Pro Black" panose="020B060402020202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89BD3-554A-4DAC-AF58-34E1AAB5F0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4504" y="5543979"/>
            <a:ext cx="4886455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GB" sz="4600" u="none" kern="1200" dirty="0">
                <a:solidFill>
                  <a:schemeClr val="bg1"/>
                </a:solidFill>
                <a:latin typeface="AlternateGotNo3D" panose="000005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SYSTEM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151650-547E-454F-84DF-6FD24CE14374}"/>
              </a:ext>
            </a:extLst>
          </p:cNvPr>
          <p:cNvSpPr txBox="1"/>
          <p:nvPr userDrawn="1"/>
        </p:nvSpPr>
        <p:spPr>
          <a:xfrm>
            <a:off x="206550" y="1193118"/>
            <a:ext cx="84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AlternateGotNo3D" panose="00000500000000000000" pitchFamily="50" charset="0"/>
              </a:rPr>
              <a:t>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DDD1F-C94F-4742-B88C-DAFF86BFBC03}"/>
              </a:ext>
            </a:extLst>
          </p:cNvPr>
          <p:cNvSpPr txBox="1"/>
          <p:nvPr userDrawn="1"/>
        </p:nvSpPr>
        <p:spPr>
          <a:xfrm>
            <a:off x="-2527750" y="99060"/>
            <a:ext cx="2278380" cy="43088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HOW TO INSERT PHOTOS OR LOGOS</a:t>
            </a:r>
          </a:p>
          <a:p>
            <a:r>
              <a:rPr lang="en-GB" dirty="0"/>
              <a:t>Either:</a:t>
            </a:r>
          </a:p>
          <a:p>
            <a:r>
              <a:rPr lang="en-GB" dirty="0"/>
              <a:t>--select the placeholder box then paste it in</a:t>
            </a:r>
          </a:p>
          <a:p>
            <a:r>
              <a:rPr lang="en-GB" dirty="0"/>
              <a:t>--to upload the image, double-click the icon in the middle of the placeholder box and find the file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962327-6B3A-4D33-8272-D9FB5AAF6168}"/>
              </a:ext>
            </a:extLst>
          </p:cNvPr>
          <p:cNvSpPr txBox="1"/>
          <p:nvPr userDrawn="1"/>
        </p:nvSpPr>
        <p:spPr>
          <a:xfrm>
            <a:off x="-2527750" y="4654393"/>
            <a:ext cx="2278380" cy="80945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HOW TO MOVE THE PHOTO OR LOGO AROUND IF IT’S THE WRONG BIT</a:t>
            </a:r>
          </a:p>
          <a:p>
            <a:r>
              <a:rPr lang="en-GB" dirty="0"/>
              <a:t>--Double click the image once it is there</a:t>
            </a:r>
          </a:p>
          <a:p>
            <a:r>
              <a:rPr lang="en-GB" dirty="0"/>
              <a:t>--Click the crop button (top right on the </a:t>
            </a:r>
            <a:r>
              <a:rPr lang="en-GB" dirty="0" err="1"/>
              <a:t>powerpoint</a:t>
            </a:r>
            <a:r>
              <a:rPr lang="en-GB" dirty="0"/>
              <a:t> menu bar)</a:t>
            </a:r>
          </a:p>
          <a:p>
            <a:r>
              <a:rPr lang="en-GB" dirty="0"/>
              <a:t>--now you can click and move the image about to the right position</a:t>
            </a:r>
          </a:p>
          <a:p>
            <a:r>
              <a:rPr lang="en-GB" dirty="0"/>
              <a:t>--to make it bigger or smaller, click and drag one of the corner white dots (after clicking the crop button) and you can adjust it inside the placeholder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2D4F089-3900-48D0-B73C-0A4001AF28C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33061" y="7207428"/>
            <a:ext cx="1847643" cy="156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1C87B5B6-7991-4504-8E30-0B39325C33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820269" y="7207427"/>
            <a:ext cx="1847643" cy="156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CB2489A0-7D63-4E24-886C-9D876E4D172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24857" y="7207428"/>
            <a:ext cx="1847643" cy="156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7188FDC4-3EAF-46FC-A3CA-F73A036E71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1760" y="8801099"/>
            <a:ext cx="2278379" cy="382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346FA93D-E64D-4B27-A2BA-EA3A18184F4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1760" y="9208115"/>
            <a:ext cx="2278379" cy="31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D5F7AB03-F033-498B-B12A-42ABF9812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98259" y="8801099"/>
            <a:ext cx="2278379" cy="382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C424CB12-DF11-43AC-8122-58F952D8E3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8259" y="9208115"/>
            <a:ext cx="2278379" cy="31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7AE484DB-1744-42EB-B24E-93BA28120C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4758" y="8801099"/>
            <a:ext cx="2278379" cy="382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B07F6EC3-0CCD-4FE2-A08A-74431D947C2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04758" y="9208115"/>
            <a:ext cx="2278379" cy="31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8" name="Picture Placeholder 7">
            <a:extLst>
              <a:ext uri="{FF2B5EF4-FFF2-40B4-BE49-F238E27FC236}">
                <a16:creationId xmlns:a16="http://schemas.microsoft.com/office/drawing/2014/main" id="{076A3207-8BAE-4CCA-8B54-268FECB2547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33061" y="9711495"/>
            <a:ext cx="1847643" cy="156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79" name="Picture Placeholder 7">
            <a:extLst>
              <a:ext uri="{FF2B5EF4-FFF2-40B4-BE49-F238E27FC236}">
                <a16:creationId xmlns:a16="http://schemas.microsoft.com/office/drawing/2014/main" id="{CC680C37-D585-4D68-8EEC-0DD0EBA9DCF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820269" y="9711494"/>
            <a:ext cx="1847643" cy="156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80" name="Picture Placeholder 7">
            <a:extLst>
              <a:ext uri="{FF2B5EF4-FFF2-40B4-BE49-F238E27FC236}">
                <a16:creationId xmlns:a16="http://schemas.microsoft.com/office/drawing/2014/main" id="{6CE5369E-918B-422D-8B43-62958DAF0B8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724857" y="9711495"/>
            <a:ext cx="1847643" cy="156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INSERT PHOTO HERE</a:t>
            </a: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292F8E23-9CE2-4347-B58B-C9F63A55F52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91760" y="11305166"/>
            <a:ext cx="2278379" cy="382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5BFF3334-8E70-4F44-A443-A180BC06EE0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91760" y="11712182"/>
            <a:ext cx="2278379" cy="31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AD3B8245-045D-4336-9236-26A1B16DECC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98259" y="11305166"/>
            <a:ext cx="2278379" cy="382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EEF71DFB-2FD9-4B27-B3D3-E961BE91545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98259" y="11712182"/>
            <a:ext cx="2278379" cy="31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5" name="Text Placeholder 13">
            <a:extLst>
              <a:ext uri="{FF2B5EF4-FFF2-40B4-BE49-F238E27FC236}">
                <a16:creationId xmlns:a16="http://schemas.microsoft.com/office/drawing/2014/main" id="{107E2383-6E13-4D0B-901C-DD976A205F0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04758" y="11305166"/>
            <a:ext cx="2278379" cy="382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6" name="Text Placeholder 13">
            <a:extLst>
              <a:ext uri="{FF2B5EF4-FFF2-40B4-BE49-F238E27FC236}">
                <a16:creationId xmlns:a16="http://schemas.microsoft.com/office/drawing/2014/main" id="{CA7EDFAB-077B-4683-91E5-BD882E33490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04758" y="11712182"/>
            <a:ext cx="2278379" cy="31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/>
            </a:lvl1pPr>
            <a:lvl2pPr marL="443130" indent="0">
              <a:buNone/>
              <a:defRPr/>
            </a:lvl2pPr>
            <a:lvl3pPr marL="886259" indent="0">
              <a:buNone/>
              <a:defRPr sz="2326"/>
            </a:lvl3pPr>
            <a:lvl4pPr marL="1329389" indent="0">
              <a:buNone/>
              <a:defRPr/>
            </a:lvl4pPr>
            <a:lvl5pPr marL="1772519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D3F8993-6FCF-4483-A40B-958C06A84C3F}"/>
              </a:ext>
            </a:extLst>
          </p:cNvPr>
          <p:cNvSpPr txBox="1"/>
          <p:nvPr userDrawn="1"/>
        </p:nvSpPr>
        <p:spPr>
          <a:xfrm>
            <a:off x="-146555" y="-1189605"/>
            <a:ext cx="989212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highlight>
                  <a:srgbClr val="FFFF00"/>
                </a:highlight>
              </a:rPr>
              <a:t>See other slides if you need to fit </a:t>
            </a:r>
          </a:p>
          <a:p>
            <a:pPr algn="ctr"/>
            <a:r>
              <a:rPr lang="en-GB" sz="3200" b="1" dirty="0">
                <a:highlight>
                  <a:srgbClr val="FFFF00"/>
                </a:highlight>
              </a:rPr>
              <a:t>3 or 4 people onto the poster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41662-711F-5159-3C40-0F033D334A7F}"/>
              </a:ext>
            </a:extLst>
          </p:cNvPr>
          <p:cNvSpPr txBox="1"/>
          <p:nvPr userDrawn="1"/>
        </p:nvSpPr>
        <p:spPr>
          <a:xfrm>
            <a:off x="5562" y="12333080"/>
            <a:ext cx="8160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Find this poster template at safeposters.lgfl.net / Follow us @LGfLSafeguardED</a:t>
            </a:r>
          </a:p>
        </p:txBody>
      </p:sp>
      <p:pic>
        <p:nvPicPr>
          <p:cNvPr id="8" name="Picture 7" descr="A red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C1DC1158-975E-9317-62E6-559C0CCD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75" y="11818793"/>
            <a:ext cx="1124179" cy="7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76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9" r:id="rId2"/>
    <p:sldLayoutId id="2147483690" r:id="rId3"/>
    <p:sldLayoutId id="2147483687" r:id="rId4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4DB47A-2CC3-491A-97AC-22F17CD75383}"/>
              </a:ext>
            </a:extLst>
          </p:cNvPr>
          <p:cNvSpPr/>
          <p:nvPr/>
        </p:nvSpPr>
        <p:spPr>
          <a:xfrm>
            <a:off x="0" y="0"/>
            <a:ext cx="9601200" cy="2937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C6120-CEE2-4507-8B59-B23FAF377FFB}"/>
              </a:ext>
            </a:extLst>
          </p:cNvPr>
          <p:cNvSpPr txBox="1"/>
          <p:nvPr/>
        </p:nvSpPr>
        <p:spPr>
          <a:xfrm>
            <a:off x="556771" y="197804"/>
            <a:ext cx="8477760" cy="26867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ED400-0FBA-050F-16C4-7037ED48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72" y="3134968"/>
            <a:ext cx="7074340" cy="941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60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DA24711-51AB-42D0-B4D8-7B9B7A2F10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994FDD53-8F29-4BE8-A622-CF36DD28AF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747A24A3-93A1-4539-932A-0D45A1B4E9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981515DB-110B-424A-B233-384449F418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3AAD421C-E0FC-43B9-9770-703B7231B2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79CA5CB-F3B2-4EAE-BB66-6536A3DA832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B558542A-04B6-4768-BBD6-040D3BD2AB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D82EC26-A2D7-4EB5-89F7-40F71F307F2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C31200E-D2F9-41F0-8256-407CFA06854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54E2C112-741F-4BA0-9E95-51007B171AD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546F8A75-2FD6-4C0A-8981-1204134FB9E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B6D169BD-1D9B-424A-82C9-948457044A4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2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70A1A09B-8D94-4D36-82E1-B16D440530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id="{82558A1B-9B4B-4288-9884-3ABDF68764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D8316EAF-4133-4D99-9683-A68EAD292EE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4EAD82FD-8810-4583-837F-8144033BCBE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14E2A4B1-7FF5-4F79-B78A-55C2FE81839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AB307AFF-F931-4164-8E73-0E65BBA6CD5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E9A544B2-D56C-4903-BCEE-8096A36D30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78AD49DA-A067-4E1D-9EDC-F2F5BFA452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A62C6247-9916-4221-9BEB-CED3594EEB0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00162905-4C38-4D56-AE1E-BDD1D594C65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F0061539-4CF7-49C9-85BF-A528F69CC0F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F71E9E39-D6F5-4EA6-9F8C-A8FC6770949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5F0E429E-F317-49FF-ADAE-A52FEC9F536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C3C22704-C2EA-4BBD-91C5-9568C57D0F3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ECB8E9DB-564F-4A7E-9F86-5652B7EA574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7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2D868-7858-4848-BE33-0A7A85E15E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EF17B-BA01-4016-86F1-E1FD0E71E1B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5FF34-6E7C-4BA2-89A1-0814F7B1A03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5D9C22-500B-4C24-A389-7F969B335CA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30936E-A8A3-4410-9A78-BA271EA7144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41704B-F11F-4E04-8E5C-81E11F9BB043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0C1744-5F1C-4EE3-B890-102311C74C3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4D8FDB-C42F-433B-B4E7-599D0C46777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B4305D-1F43-430A-8452-8894AFA880A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1D2AB8-70B1-4218-BA68-3477B1AA5E9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10DB27-F30C-4AC7-9654-0307F9953F7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F48852-8653-40E7-84C7-C819D551E6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A347385-81A4-4F1B-93FF-FAC68F4BC24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73607EF-9D08-418A-A1AC-66A5B18C529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7E5FE-301A-45F4-B7E4-6E6D348DB2B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275BFA-7555-478D-B455-27ACECD54C3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F8C3A12-7794-4C2B-AC9E-6E1B8483DDB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F8135C-6BA5-47D2-A50A-942DBA8BDB5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F94F272-89E8-4104-B13E-AF79E8FB387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8BEE9F1-911B-42E7-9E25-589BE6145AB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F4D5EDC-FAC9-4F8D-92CB-0643C4E6EDD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9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1B37C7DC4D74691B84FF8510AC564" ma:contentTypeVersion="18" ma:contentTypeDescription="Create a new document." ma:contentTypeScope="" ma:versionID="2ec8d36e267fbf3a3fdaf7c3dffa7beb">
  <xsd:schema xmlns:xsd="http://www.w3.org/2001/XMLSchema" xmlns:xs="http://www.w3.org/2001/XMLSchema" xmlns:p="http://schemas.microsoft.com/office/2006/metadata/properties" xmlns:ns2="e4f34220-620c-47c3-89af-c4a6edab4c87" xmlns:ns3="3889ac6e-72bb-4955-a615-445659f1c972" targetNamespace="http://schemas.microsoft.com/office/2006/metadata/properties" ma:root="true" ma:fieldsID="2d43fc27d9f8ae43574d0e2c58ff1b2b" ns2:_="" ns3:_="">
    <xsd:import namespace="e4f34220-620c-47c3-89af-c4a6edab4c87"/>
    <xsd:import namespace="3889ac6e-72bb-4955-a615-445659f1c9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34220-620c-47c3-89af-c4a6edab4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9cbce6-d92b-4712-9683-e256f6a34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ac6e-72bb-4955-a615-445659f1c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c75674-d8df-4777-a0cb-68e6fcd39d03}" ma:internalName="TaxCatchAll" ma:showField="CatchAllData" ma:web="3889ac6e-72bb-4955-a615-445659f1c9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f34220-620c-47c3-89af-c4a6edab4c87">
      <Terms xmlns="http://schemas.microsoft.com/office/infopath/2007/PartnerControls"/>
    </lcf76f155ced4ddcb4097134ff3c332f>
    <TaxCatchAll xmlns="3889ac6e-72bb-4955-a615-445659f1c97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50A4D4-1E37-42D6-9B3E-6F4F5D052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34220-620c-47c3-89af-c4a6edab4c87"/>
    <ds:schemaRef ds:uri="3889ac6e-72bb-4955-a615-445659f1c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F470B7-702F-4195-A384-84BBB0AF476E}">
  <ds:schemaRefs>
    <ds:schemaRef ds:uri="http://schemas.microsoft.com/office/2006/metadata/properties"/>
    <ds:schemaRef ds:uri="http://schemas.microsoft.com/office/infopath/2007/PartnerControls"/>
    <ds:schemaRef ds:uri="e4f34220-620c-47c3-89af-c4a6edab4c87"/>
    <ds:schemaRef ds:uri="3889ac6e-72bb-4955-a615-445659f1c972"/>
  </ds:schemaRefs>
</ds:datastoreItem>
</file>

<file path=customXml/itemProps3.xml><?xml version="1.0" encoding="utf-8"?>
<ds:datastoreItem xmlns:ds="http://schemas.openxmlformats.org/officeDocument/2006/customXml" ds:itemID="{C8D3AAD2-FECC-44E8-85A8-EF6172E1D6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1</Words>
  <Application>Microsoft Office PowerPoint</Application>
  <PresentationFormat>A3 Paper (297x420 mm)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Adobe Devanagari</vt:lpstr>
      <vt:lpstr>AlternateGotNo3D</vt:lpstr>
      <vt:lpstr>Amasis MT Pro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Bentley</dc:creator>
  <cp:lastModifiedBy>Mark Bentley</cp:lastModifiedBy>
  <cp:revision>6</cp:revision>
  <cp:lastPrinted>2021-05-24T15:23:30Z</cp:lastPrinted>
  <dcterms:created xsi:type="dcterms:W3CDTF">2021-05-21T10:10:59Z</dcterms:created>
  <dcterms:modified xsi:type="dcterms:W3CDTF">2024-02-21T16:24:40Z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0x0101004901B37C7DC4D74691B84FF8510AC564</vt:lpwstr>
  </property>
</Properties>
</file>