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434C0-8D74-4BAB-BDBF-613104926C79}" v="1" dt="2025-09-09T18:10:18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3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ave" userId="7419d647-714f-46ce-9a66-4049cb0aedda" providerId="ADAL" clId="{BAB434C0-8D74-4BAB-BDBF-613104926C79}"/>
    <pc:docChg chg="custSel modSld">
      <pc:chgData name="Alex Dave" userId="7419d647-714f-46ce-9a66-4049cb0aedda" providerId="ADAL" clId="{BAB434C0-8D74-4BAB-BDBF-613104926C79}" dt="2025-09-09T18:10:29.990" v="3" actId="14100"/>
      <pc:docMkLst>
        <pc:docMk/>
      </pc:docMkLst>
      <pc:sldChg chg="addSp delSp modSp mod">
        <pc:chgData name="Alex Dave" userId="7419d647-714f-46ce-9a66-4049cb0aedda" providerId="ADAL" clId="{BAB434C0-8D74-4BAB-BDBF-613104926C79}" dt="2025-09-09T18:10:29.990" v="3" actId="14100"/>
        <pc:sldMkLst>
          <pc:docMk/>
          <pc:sldMk cId="3226037995" sldId="256"/>
        </pc:sldMkLst>
        <pc:picChg chg="del">
          <ac:chgData name="Alex Dave" userId="7419d647-714f-46ce-9a66-4049cb0aedda" providerId="ADAL" clId="{BAB434C0-8D74-4BAB-BDBF-613104926C79}" dt="2025-09-09T18:10:16.832" v="0" actId="478"/>
          <ac:picMkLst>
            <pc:docMk/>
            <pc:sldMk cId="3226037995" sldId="256"/>
            <ac:picMk id="4" creationId="{1C63C1F0-CEC2-F0ED-850B-3039D57FE8CB}"/>
          </ac:picMkLst>
        </pc:picChg>
        <pc:picChg chg="add mod">
          <ac:chgData name="Alex Dave" userId="7419d647-714f-46ce-9a66-4049cb0aedda" providerId="ADAL" clId="{BAB434C0-8D74-4BAB-BDBF-613104926C79}" dt="2025-09-09T18:10:29.990" v="3" actId="14100"/>
          <ac:picMkLst>
            <pc:docMk/>
            <pc:sldMk cId="3226037995" sldId="256"/>
            <ac:picMk id="5" creationId="{A0869AB9-AD45-8103-D3F4-ECD54D6DA2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3F9C-FD88-3C92-C5DB-57C829A70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7D606-F768-64D3-094D-9B7BF909F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5AAB2-8AF7-43C7-2D2F-C3A7CFF4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06CF1-27D2-745C-75FF-1D8CB8F4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3AE56-447A-DDA0-F63B-E61A4F1A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FCE0-D7F8-8EFC-5AF0-ED7A3186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13948-ACDE-7AA2-EB95-6234EE12E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09027-8505-75DC-588F-1F3C8496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9164-753E-E166-65FE-183632FA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6D5B-C13E-F6ED-39B1-C4D6CDD9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4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7B81F-15C5-4538-F9FB-51CC107E7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A3F2E-7473-A43E-F9BB-2736D5B3E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60ABB-DEB5-09B2-DB9D-D36DC37F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7BF43-E0D6-66E6-DD1F-76572974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D6969-A1F8-7393-184B-4B39A7DC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3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D7F8-03F4-33FC-FDE3-00AFE141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D874-645F-4D58-97FD-6C1093668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2FC0E-3ABD-2A82-22AD-1BA0DD63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C4B25-C043-A729-DA8C-70E043A4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C67C-E6CB-2691-4863-8A1E6548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1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5F4C-AB9D-698D-6052-8C1FBB33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77106-C730-5C51-6A0F-339494DB5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D7E2B-B6DA-4B91-110B-11036A77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41C05-C184-D1B5-533C-73A569E2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C0A9-F004-F14A-C8AB-8DF29886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6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BB9A-CDB7-3B4C-4D57-3DE802B3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AEC01-75D7-9885-019F-B65728DC3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0F22A-2D6B-61CF-CCE2-6C74FD13C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71885-4390-AE9A-1EB8-453BB00E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58F8C-4CBC-0492-4960-35340705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CF32D-4C84-9231-A197-B4E4A1A1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3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A2A9-A680-0F03-8176-91CE181E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791F7-9CA1-FD39-ADAC-CE8B6A00B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E45E5-40F8-A297-B880-FCC078932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ACAF8-D006-1908-9318-D25A2AA22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EBD50-A21C-CB69-93B9-AC6F2C1AB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C83D0-3FB9-5FBA-904C-43A1943D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E86807-82FB-6CCD-4F4A-047D78F2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34B2-6A52-C8C1-3F86-6C4BD6BA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8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AAFC-80E7-9EED-DE5A-C07B5E9F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31AF3-66B4-4D26-7E26-B5592D1B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04701-758E-4C5D-C7D6-EDD2D8B6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FA3CB-D431-7B16-FBB8-A7AFA8AA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A1276-9108-0133-D7D6-4592C0E8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48E58-71BA-8EBA-48C9-588B84AB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652DD-B61D-FD6D-50C5-CA1A4565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8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2B39-D653-0E8F-2DFA-9F7ED040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90938-3AAF-CF31-271F-8DC29162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A1E15-78F0-3989-10D2-90EB0F0A9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EC30D-84EE-F9CA-83E5-993CC049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91611-6BF1-9D5F-3AA0-D7D11E61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B701F-3425-EC7A-1DF6-D2A8089D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91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712A-1A6F-D4A3-78A0-87C304FA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96BA1-806A-B8A7-C253-341CDB92A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F527-6BD4-4233-9E38-BF1EFC4F1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3A9E2-BFD2-434A-8F1F-16C71F8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17E28-085A-D548-AB17-8D424C4E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A2FE7-F9FE-BE95-8F43-12F87E3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2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E3249-2C70-24C8-C8F3-F13B3709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5C3A9-91A8-3B30-E828-DEBA5E2A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28E8C-5F47-0C53-EB94-D374F2759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B94DDE-9259-43AB-9659-865854580A5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3DF03-5D23-86EA-7C81-BC345966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296D9-5B89-0E9D-29BA-CD806C88D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B97FF-AB8A-4387-BDE0-451B0FFC3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5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AA24-D115-5D3F-D8A3-CFE0306E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C8B74-1EB4-FC72-EA60-6F4BAA86D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69AB9-AD45-8103-D3F4-ECD54D6D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65" y="-32437"/>
            <a:ext cx="12008023" cy="67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3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9D0BA9-7439-DB41-7A63-9A7EE888E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C15A12-3CD8-D81B-65AB-729017C04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8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3C20E3-40C5-89EB-E03A-171DB2587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4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B83F97-E148-7B3E-22FA-75A457752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3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A92B14-4A3F-234E-417E-11D352B7D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1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EE0DF5-9F63-9500-4D95-593548AB6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5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5BEB59-CC58-97CC-D4DD-1AAB314E0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9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B2427C-93F3-4141-0FB6-8945905C9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07550-78D7-F2BB-2C21-F6BD6C5F8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9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FF4F21-A2F4-5739-65FF-A0694C79B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29BEB0-3283-F5B5-C94D-A5896ACA6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9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421DEE-B158-6B65-6588-422190F78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7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05875E-61F9-6E74-51E7-038B6458D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0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B220C-316E-7C40-1284-85DFA49B9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0AB7C0-4947-6BE5-8A9B-01ECCD151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2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Dave</dc:creator>
  <cp:lastModifiedBy>Alex Dave</cp:lastModifiedBy>
  <cp:revision>1</cp:revision>
  <dcterms:created xsi:type="dcterms:W3CDTF">2025-09-09T17:37:53Z</dcterms:created>
  <dcterms:modified xsi:type="dcterms:W3CDTF">2025-09-09T18:10:32Z</dcterms:modified>
</cp:coreProperties>
</file>