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956B2F-403E-4172-9BE1-AD944289EAA4}" v="25" dt="2025-05-15T11:22:24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38" d="100"/>
          <a:sy n="38" d="100"/>
        </p:scale>
        <p:origin x="66" y="6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Dave" userId="7419d647-714f-46ce-9a66-4049cb0aedda" providerId="ADAL" clId="{EB956B2F-403E-4172-9BE1-AD944289EAA4}"/>
    <pc:docChg chg="undo custSel addSld delSld modSld">
      <pc:chgData name="Alex Dave" userId="7419d647-714f-46ce-9a66-4049cb0aedda" providerId="ADAL" clId="{EB956B2F-403E-4172-9BE1-AD944289EAA4}" dt="2025-05-15T11:22:31.947" v="89" actId="14100"/>
      <pc:docMkLst>
        <pc:docMk/>
      </pc:docMkLst>
      <pc:sldChg chg="addSp del mod">
        <pc:chgData name="Alex Dave" userId="7419d647-714f-46ce-9a66-4049cb0aedda" providerId="ADAL" clId="{EB956B2F-403E-4172-9BE1-AD944289EAA4}" dt="2025-05-15T11:18:10.177" v="42" actId="47"/>
        <pc:sldMkLst>
          <pc:docMk/>
          <pc:sldMk cId="3564236450" sldId="256"/>
        </pc:sldMkLst>
        <pc:picChg chg="add">
          <ac:chgData name="Alex Dave" userId="7419d647-714f-46ce-9a66-4049cb0aedda" providerId="ADAL" clId="{EB956B2F-403E-4172-9BE1-AD944289EAA4}" dt="2025-05-09T10:00:46.518" v="0" actId="22"/>
          <ac:picMkLst>
            <pc:docMk/>
            <pc:sldMk cId="3564236450" sldId="256"/>
            <ac:picMk id="5" creationId="{A4BD8620-0FEB-0B06-8A74-AFC23A10DBC8}"/>
          </ac:picMkLst>
        </pc:picChg>
      </pc:sldChg>
      <pc:sldChg chg="addSp new del mod">
        <pc:chgData name="Alex Dave" userId="7419d647-714f-46ce-9a66-4049cb0aedda" providerId="ADAL" clId="{EB956B2F-403E-4172-9BE1-AD944289EAA4}" dt="2025-05-15T11:18:08.058" v="41" actId="47"/>
        <pc:sldMkLst>
          <pc:docMk/>
          <pc:sldMk cId="4161193319" sldId="257"/>
        </pc:sldMkLst>
        <pc:picChg chg="add">
          <ac:chgData name="Alex Dave" userId="7419d647-714f-46ce-9a66-4049cb0aedda" providerId="ADAL" clId="{EB956B2F-403E-4172-9BE1-AD944289EAA4}" dt="2025-05-09T10:13:05.771" v="2" actId="22"/>
          <ac:picMkLst>
            <pc:docMk/>
            <pc:sldMk cId="4161193319" sldId="257"/>
            <ac:picMk id="5" creationId="{C961F90C-BBFD-E0DE-4459-696B994430DA}"/>
          </ac:picMkLst>
        </pc:picChg>
      </pc:sldChg>
      <pc:sldChg chg="addSp new del mod">
        <pc:chgData name="Alex Dave" userId="7419d647-714f-46ce-9a66-4049cb0aedda" providerId="ADAL" clId="{EB956B2F-403E-4172-9BE1-AD944289EAA4}" dt="2025-05-15T11:18:04.334" v="40" actId="47"/>
        <pc:sldMkLst>
          <pc:docMk/>
          <pc:sldMk cId="4274796995" sldId="258"/>
        </pc:sldMkLst>
      </pc:sldChg>
      <pc:sldChg chg="addSp new del mod">
        <pc:chgData name="Alex Dave" userId="7419d647-714f-46ce-9a66-4049cb0aedda" providerId="ADAL" clId="{EB956B2F-403E-4172-9BE1-AD944289EAA4}" dt="2025-05-15T11:18:12.421" v="43" actId="47"/>
        <pc:sldMkLst>
          <pc:docMk/>
          <pc:sldMk cId="1412434156" sldId="259"/>
        </pc:sldMkLst>
        <pc:picChg chg="add">
          <ac:chgData name="Alex Dave" userId="7419d647-714f-46ce-9a66-4049cb0aedda" providerId="ADAL" clId="{EB956B2F-403E-4172-9BE1-AD944289EAA4}" dt="2025-05-09T10:13:53.174" v="6" actId="22"/>
          <ac:picMkLst>
            <pc:docMk/>
            <pc:sldMk cId="1412434156" sldId="259"/>
            <ac:picMk id="5" creationId="{876C830A-E36D-43E5-DF23-8023A9547BBB}"/>
          </ac:picMkLst>
        </pc:picChg>
      </pc:sldChg>
      <pc:sldChg chg="addSp delSp modSp new del mod">
        <pc:chgData name="Alex Dave" userId="7419d647-714f-46ce-9a66-4049cb0aedda" providerId="ADAL" clId="{EB956B2F-403E-4172-9BE1-AD944289EAA4}" dt="2025-05-15T11:18:17.168" v="44" actId="47"/>
        <pc:sldMkLst>
          <pc:docMk/>
          <pc:sldMk cId="2752561723" sldId="260"/>
        </pc:sldMkLst>
        <pc:picChg chg="add mod">
          <ac:chgData name="Alex Dave" userId="7419d647-714f-46ce-9a66-4049cb0aedda" providerId="ADAL" clId="{EB956B2F-403E-4172-9BE1-AD944289EAA4}" dt="2025-05-09T10:15:03.070" v="16" actId="1035"/>
          <ac:picMkLst>
            <pc:docMk/>
            <pc:sldMk cId="2752561723" sldId="260"/>
            <ac:picMk id="5" creationId="{2FB1AE28-A196-0229-5E2F-F602629DAE42}"/>
          </ac:picMkLst>
        </pc:picChg>
      </pc:sldChg>
      <pc:sldChg chg="addSp delSp modSp new del mod">
        <pc:chgData name="Alex Dave" userId="7419d647-714f-46ce-9a66-4049cb0aedda" providerId="ADAL" clId="{EB956B2F-403E-4172-9BE1-AD944289EAA4}" dt="2025-05-15T11:18:17.168" v="44" actId="47"/>
        <pc:sldMkLst>
          <pc:docMk/>
          <pc:sldMk cId="2602753474" sldId="261"/>
        </pc:sldMkLst>
        <pc:picChg chg="add mod">
          <ac:chgData name="Alex Dave" userId="7419d647-714f-46ce-9a66-4049cb0aedda" providerId="ADAL" clId="{EB956B2F-403E-4172-9BE1-AD944289EAA4}" dt="2025-05-09T10:15:34.221" v="20" actId="14100"/>
          <ac:picMkLst>
            <pc:docMk/>
            <pc:sldMk cId="2602753474" sldId="261"/>
            <ac:picMk id="4" creationId="{EF2FBA4A-BD9B-B620-C197-9632F7CA7F51}"/>
          </ac:picMkLst>
        </pc:picChg>
      </pc:sldChg>
      <pc:sldChg chg="addSp delSp modSp new del mod">
        <pc:chgData name="Alex Dave" userId="7419d647-714f-46ce-9a66-4049cb0aedda" providerId="ADAL" clId="{EB956B2F-403E-4172-9BE1-AD944289EAA4}" dt="2025-05-15T11:18:17.168" v="44" actId="47"/>
        <pc:sldMkLst>
          <pc:docMk/>
          <pc:sldMk cId="3011237331" sldId="262"/>
        </pc:sldMkLst>
        <pc:picChg chg="add mod">
          <ac:chgData name="Alex Dave" userId="7419d647-714f-46ce-9a66-4049cb0aedda" providerId="ADAL" clId="{EB956B2F-403E-4172-9BE1-AD944289EAA4}" dt="2025-05-09T10:17:44.451" v="39" actId="14100"/>
          <ac:picMkLst>
            <pc:docMk/>
            <pc:sldMk cId="3011237331" sldId="262"/>
            <ac:picMk id="4" creationId="{F484EB40-84FA-29D4-2B43-5895E8B2C124}"/>
          </ac:picMkLst>
        </pc:picChg>
      </pc:sldChg>
      <pc:sldChg chg="addSp modSp new del mod">
        <pc:chgData name="Alex Dave" userId="7419d647-714f-46ce-9a66-4049cb0aedda" providerId="ADAL" clId="{EB956B2F-403E-4172-9BE1-AD944289EAA4}" dt="2025-05-15T11:19:00.852" v="51" actId="47"/>
        <pc:sldMkLst>
          <pc:docMk/>
          <pc:sldMk cId="2830508835" sldId="263"/>
        </pc:sldMkLst>
        <pc:picChg chg="add mod">
          <ac:chgData name="Alex Dave" userId="7419d647-714f-46ce-9a66-4049cb0aedda" providerId="ADAL" clId="{EB956B2F-403E-4172-9BE1-AD944289EAA4}" dt="2025-05-09T10:16:33.169" v="33" actId="14100"/>
          <ac:picMkLst>
            <pc:docMk/>
            <pc:sldMk cId="2830508835" sldId="263"/>
            <ac:picMk id="4" creationId="{8A5A4AB0-6B2F-54FD-4A4C-57D55998112D}"/>
          </ac:picMkLst>
        </pc:picChg>
        <pc:picChg chg="add">
          <ac:chgData name="Alex Dave" userId="7419d647-714f-46ce-9a66-4049cb0aedda" providerId="ADAL" clId="{EB956B2F-403E-4172-9BE1-AD944289EAA4}" dt="2025-05-15T11:18:45.029" v="47"/>
          <ac:picMkLst>
            <pc:docMk/>
            <pc:sldMk cId="2830508835" sldId="263"/>
            <ac:picMk id="5" creationId="{A24A73DB-2500-C324-4281-82F7BDF25CA8}"/>
          </ac:picMkLst>
        </pc:picChg>
      </pc:sldChg>
      <pc:sldChg chg="addSp delSp modSp new add del mod">
        <pc:chgData name="Alex Dave" userId="7419d647-714f-46ce-9a66-4049cb0aedda" providerId="ADAL" clId="{EB956B2F-403E-4172-9BE1-AD944289EAA4}" dt="2025-05-15T11:21:26.892" v="76" actId="47"/>
        <pc:sldMkLst>
          <pc:docMk/>
          <pc:sldMk cId="1711976386" sldId="264"/>
        </pc:sldMkLst>
        <pc:picChg chg="add">
          <ac:chgData name="Alex Dave" userId="7419d647-714f-46ce-9a66-4049cb0aedda" providerId="ADAL" clId="{EB956B2F-403E-4172-9BE1-AD944289EAA4}" dt="2025-05-15T11:18:38.334" v="46"/>
          <ac:picMkLst>
            <pc:docMk/>
            <pc:sldMk cId="1711976386" sldId="264"/>
            <ac:picMk id="4" creationId="{36A65722-14B5-4A42-3622-97E173870861}"/>
          </ac:picMkLst>
        </pc:picChg>
        <pc:picChg chg="add mod">
          <ac:chgData name="Alex Dave" userId="7419d647-714f-46ce-9a66-4049cb0aedda" providerId="ADAL" clId="{EB956B2F-403E-4172-9BE1-AD944289EAA4}" dt="2025-05-15T11:18:59.047" v="50" actId="14100"/>
          <ac:picMkLst>
            <pc:docMk/>
            <pc:sldMk cId="1711976386" sldId="264"/>
            <ac:picMk id="5" creationId="{4244ED35-A7D3-CB99-17D9-FE9E375732E5}"/>
          </ac:picMkLst>
        </pc:picChg>
        <pc:picChg chg="add del">
          <ac:chgData name="Alex Dave" userId="7419d647-714f-46ce-9a66-4049cb0aedda" providerId="ADAL" clId="{EB956B2F-403E-4172-9BE1-AD944289EAA4}" dt="2025-05-15T11:19:31.514" v="53" actId="21"/>
          <ac:picMkLst>
            <pc:docMk/>
            <pc:sldMk cId="1711976386" sldId="264"/>
            <ac:picMk id="6" creationId="{640E10B7-1E87-E946-9082-197F12046516}"/>
          </ac:picMkLst>
        </pc:picChg>
      </pc:sldChg>
      <pc:sldChg chg="addSp modSp new add del mod">
        <pc:chgData name="Alex Dave" userId="7419d647-714f-46ce-9a66-4049cb0aedda" providerId="ADAL" clId="{EB956B2F-403E-4172-9BE1-AD944289EAA4}" dt="2025-05-15T11:21:27.314" v="77" actId="47"/>
        <pc:sldMkLst>
          <pc:docMk/>
          <pc:sldMk cId="257605365" sldId="265"/>
        </pc:sldMkLst>
        <pc:picChg chg="add mod">
          <ac:chgData name="Alex Dave" userId="7419d647-714f-46ce-9a66-4049cb0aedda" providerId="ADAL" clId="{EB956B2F-403E-4172-9BE1-AD944289EAA4}" dt="2025-05-15T11:19:44.221" v="57" actId="14100"/>
          <ac:picMkLst>
            <pc:docMk/>
            <pc:sldMk cId="257605365" sldId="265"/>
            <ac:picMk id="6" creationId="{640E10B7-1E87-E946-9082-197F12046516}"/>
          </ac:picMkLst>
        </pc:picChg>
      </pc:sldChg>
      <pc:sldChg chg="add del setBg">
        <pc:chgData name="Alex Dave" userId="7419d647-714f-46ce-9a66-4049cb0aedda" providerId="ADAL" clId="{EB956B2F-403E-4172-9BE1-AD944289EAA4}" dt="2025-05-09T10:17:32.870" v="36"/>
        <pc:sldMkLst>
          <pc:docMk/>
          <pc:sldMk cId="2603055587" sldId="265"/>
        </pc:sldMkLst>
      </pc:sldChg>
      <pc:sldChg chg="addSp modSp new add del mod">
        <pc:chgData name="Alex Dave" userId="7419d647-714f-46ce-9a66-4049cb0aedda" providerId="ADAL" clId="{EB956B2F-403E-4172-9BE1-AD944289EAA4}" dt="2025-05-15T11:21:27.314" v="77" actId="47"/>
        <pc:sldMkLst>
          <pc:docMk/>
          <pc:sldMk cId="3955149896" sldId="266"/>
        </pc:sldMkLst>
        <pc:picChg chg="add mod">
          <ac:chgData name="Alex Dave" userId="7419d647-714f-46ce-9a66-4049cb0aedda" providerId="ADAL" clId="{EB956B2F-403E-4172-9BE1-AD944289EAA4}" dt="2025-05-15T11:20:21.300" v="63" actId="1036"/>
          <ac:picMkLst>
            <pc:docMk/>
            <pc:sldMk cId="3955149896" sldId="266"/>
            <ac:picMk id="4" creationId="{2FD98AAE-91BF-CC2C-59C6-77B4E4364C99}"/>
          </ac:picMkLst>
        </pc:picChg>
      </pc:sldChg>
      <pc:sldChg chg="add del setBg">
        <pc:chgData name="Alex Dave" userId="7419d647-714f-46ce-9a66-4049cb0aedda" providerId="ADAL" clId="{EB956B2F-403E-4172-9BE1-AD944289EAA4}" dt="2025-05-09T10:16:24.378" v="30"/>
        <pc:sldMkLst>
          <pc:docMk/>
          <pc:sldMk cId="1052216604" sldId="267"/>
        </pc:sldMkLst>
      </pc:sldChg>
      <pc:sldChg chg="addSp modSp new add del mod">
        <pc:chgData name="Alex Dave" userId="7419d647-714f-46ce-9a66-4049cb0aedda" providerId="ADAL" clId="{EB956B2F-403E-4172-9BE1-AD944289EAA4}" dt="2025-05-15T11:21:27.314" v="77" actId="47"/>
        <pc:sldMkLst>
          <pc:docMk/>
          <pc:sldMk cId="2726915769" sldId="267"/>
        </pc:sldMkLst>
        <pc:picChg chg="add mod">
          <ac:chgData name="Alex Dave" userId="7419d647-714f-46ce-9a66-4049cb0aedda" providerId="ADAL" clId="{EB956B2F-403E-4172-9BE1-AD944289EAA4}" dt="2025-05-15T11:20:44.648" v="67" actId="14100"/>
          <ac:picMkLst>
            <pc:docMk/>
            <pc:sldMk cId="2726915769" sldId="267"/>
            <ac:picMk id="4" creationId="{34C83FE8-54BE-1827-AF7F-B4F3388001D0}"/>
          </ac:picMkLst>
        </pc:picChg>
      </pc:sldChg>
      <pc:sldChg chg="addSp modSp new add del mod">
        <pc:chgData name="Alex Dave" userId="7419d647-714f-46ce-9a66-4049cb0aedda" providerId="ADAL" clId="{EB956B2F-403E-4172-9BE1-AD944289EAA4}" dt="2025-05-15T11:21:27.314" v="77" actId="47"/>
        <pc:sldMkLst>
          <pc:docMk/>
          <pc:sldMk cId="1415031936" sldId="268"/>
        </pc:sldMkLst>
        <pc:picChg chg="add mod">
          <ac:chgData name="Alex Dave" userId="7419d647-714f-46ce-9a66-4049cb0aedda" providerId="ADAL" clId="{EB956B2F-403E-4172-9BE1-AD944289EAA4}" dt="2025-05-15T11:21:04.837" v="72" actId="1037"/>
          <ac:picMkLst>
            <pc:docMk/>
            <pc:sldMk cId="1415031936" sldId="268"/>
            <ac:picMk id="4" creationId="{765F79DB-6B92-4730-E37A-F93BC6003E72}"/>
          </ac:picMkLst>
        </pc:picChg>
      </pc:sldChg>
      <pc:sldChg chg="addSp modSp new add del mod">
        <pc:chgData name="Alex Dave" userId="7419d647-714f-46ce-9a66-4049cb0aedda" providerId="ADAL" clId="{EB956B2F-403E-4172-9BE1-AD944289EAA4}" dt="2025-05-15T11:21:56.447" v="81" actId="14100"/>
        <pc:sldMkLst>
          <pc:docMk/>
          <pc:sldMk cId="3321192653" sldId="269"/>
        </pc:sldMkLst>
        <pc:picChg chg="add">
          <ac:chgData name="Alex Dave" userId="7419d647-714f-46ce-9a66-4049cb0aedda" providerId="ADAL" clId="{EB956B2F-403E-4172-9BE1-AD944289EAA4}" dt="2025-05-15T11:21:39.984" v="78"/>
          <ac:picMkLst>
            <pc:docMk/>
            <pc:sldMk cId="3321192653" sldId="269"/>
            <ac:picMk id="4" creationId="{4A467B97-558C-6F37-3816-F7B4BA8F466D}"/>
          </ac:picMkLst>
        </pc:picChg>
        <pc:picChg chg="add mod">
          <ac:chgData name="Alex Dave" userId="7419d647-714f-46ce-9a66-4049cb0aedda" providerId="ADAL" clId="{EB956B2F-403E-4172-9BE1-AD944289EAA4}" dt="2025-05-15T11:21:56.447" v="81" actId="14100"/>
          <ac:picMkLst>
            <pc:docMk/>
            <pc:sldMk cId="3321192653" sldId="269"/>
            <ac:picMk id="5" creationId="{92F41F51-6085-AEC8-D3BF-B214861CBF2F}"/>
          </ac:picMkLst>
        </pc:picChg>
      </pc:sldChg>
      <pc:sldChg chg="addSp modSp new mod">
        <pc:chgData name="Alex Dave" userId="7419d647-714f-46ce-9a66-4049cb0aedda" providerId="ADAL" clId="{EB956B2F-403E-4172-9BE1-AD944289EAA4}" dt="2025-05-15T11:22:14.184" v="85" actId="14100"/>
        <pc:sldMkLst>
          <pc:docMk/>
          <pc:sldMk cId="3358956089" sldId="270"/>
        </pc:sldMkLst>
        <pc:picChg chg="add mod">
          <ac:chgData name="Alex Dave" userId="7419d647-714f-46ce-9a66-4049cb0aedda" providerId="ADAL" clId="{EB956B2F-403E-4172-9BE1-AD944289EAA4}" dt="2025-05-15T11:22:14.184" v="85" actId="14100"/>
          <ac:picMkLst>
            <pc:docMk/>
            <pc:sldMk cId="3358956089" sldId="270"/>
            <ac:picMk id="4" creationId="{0F738460-F7C5-AD1C-8A1D-2239C81AF8E2}"/>
          </ac:picMkLst>
        </pc:picChg>
      </pc:sldChg>
      <pc:sldChg chg="addSp modSp new mod">
        <pc:chgData name="Alex Dave" userId="7419d647-714f-46ce-9a66-4049cb0aedda" providerId="ADAL" clId="{EB956B2F-403E-4172-9BE1-AD944289EAA4}" dt="2025-05-15T11:22:31.947" v="89" actId="14100"/>
        <pc:sldMkLst>
          <pc:docMk/>
          <pc:sldMk cId="2821572570" sldId="271"/>
        </pc:sldMkLst>
        <pc:picChg chg="add mod">
          <ac:chgData name="Alex Dave" userId="7419d647-714f-46ce-9a66-4049cb0aedda" providerId="ADAL" clId="{EB956B2F-403E-4172-9BE1-AD944289EAA4}" dt="2025-05-15T11:22:31.947" v="89" actId="14100"/>
          <ac:picMkLst>
            <pc:docMk/>
            <pc:sldMk cId="2821572570" sldId="271"/>
            <ac:picMk id="4" creationId="{5E56082C-CBDE-E8A5-C7C8-E894AE52C43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F84B4-F9FE-44E8-9A80-66A72276A44D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76BD2-8A6D-4BAE-BA8E-2F3DFFB71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960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46AA7-B27F-6828-7F3F-3A6CE254C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8623E-AF74-95A2-48A6-D6ABAEDBC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844F4-A220-CB85-3AA0-F6BF9577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AEB9-241B-45D6-8A7F-93D4919D7647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B7D2E-B7E7-FCFA-1E9B-5AE1A43FE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791AA-4C90-2033-BAE8-35224DD3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B204-A32E-4ADB-9347-2F2948B75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196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9E3E4-7F85-C12A-055A-322E14A55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BDC999-BBE6-AE11-283E-3A927A36F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8146-2AB2-9DCF-CCCD-AFB46105F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AEB9-241B-45D6-8A7F-93D4919D7647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18BD4-E5EA-7EA4-2BFB-282AB2B6B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6760F-C839-3474-F374-6C5575FED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B204-A32E-4ADB-9347-2F2948B75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7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0EB0DD-78CD-4A02-5B3F-BB5A5EDE94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470965-FFF2-1F1C-E451-5ED4A7E9F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793DC-3662-6E5F-F211-70C8C67B1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AEB9-241B-45D6-8A7F-93D4919D7647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2AC79-1E11-C1D5-446A-E353D552E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7992A-1874-9818-2AA9-661B2CEB0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B204-A32E-4ADB-9347-2F2948B75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17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BDFC8-DC3E-E712-1DF7-8918AA357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E29B0-F967-5346-592C-201F4547E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64883-BF17-3C80-C290-7FA26DF4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AEB9-241B-45D6-8A7F-93D4919D7647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E3D70-904A-636A-2484-99D1085D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15637-5389-302F-1AC4-ECF9D3763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B204-A32E-4ADB-9347-2F2948B75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77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FB5DA-6B44-F99D-A945-22B3B7095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0E33C-9176-D20D-2AFC-C1452B77C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CB2A0-E0A1-187C-115B-A41215E5A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AEB9-241B-45D6-8A7F-93D4919D7647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E56C-59A7-4218-C7A9-62AB8BF86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3510A-6568-3625-F187-F9D36E91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B204-A32E-4ADB-9347-2F2948B75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38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F01BC-8843-D46F-E50C-8C6C4C021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2E08B-08A5-4A88-5215-D3C590A23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BE23D-7125-228D-ACFE-0D5805C02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E9D7C-FEF9-2C21-BDAE-D542B05F3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AEB9-241B-45D6-8A7F-93D4919D7647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42BF21-4F97-88EA-6857-4CC47029E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A69B4-0A86-A224-EB5D-328A545BA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B204-A32E-4ADB-9347-2F2948B75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91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4B02-FC7D-1801-0105-BD5432BE4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1AA80-A413-6645-A8D4-33DFD9AA9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E2FC9-988A-AADA-9B09-AEFF80FB0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966254-AF5A-CC09-1B99-2C8AC5EA0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AD0AEA-1519-C52F-BECE-026F9D33BC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85DFB8-B965-EACD-B480-6B0E2D8B7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AEB9-241B-45D6-8A7F-93D4919D7647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0A16C3-4430-060E-C55D-E27726942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1989BB-FF7B-BC03-0525-78F0E6CFF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B204-A32E-4ADB-9347-2F2948B75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29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8E3A5-0F2F-43FD-C926-01C18E5E0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1F91A7-C2C2-CB19-CE52-15A6E3541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AEB9-241B-45D6-8A7F-93D4919D7647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4F8A79-9F2A-60F5-7113-190633570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AD82B-5EE2-C28D-7F37-9D69E3B19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B204-A32E-4ADB-9347-2F2948B75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32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141DC0-9C45-D592-7184-28422B343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AEB9-241B-45D6-8A7F-93D4919D7647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459B90-9966-AE88-B62D-2D40DE2DB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350BE-4B56-D398-B31C-2D15D26B0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B204-A32E-4ADB-9347-2F2948B75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49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1D763-09B3-2FA9-FEB7-C5ABBA91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D27E0-2D27-1259-2B54-3ACB4560C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BEAA1-D018-379B-29F9-246737B2E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39B40-1A3F-788F-DE04-08D4FDEDC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AEB9-241B-45D6-8A7F-93D4919D7647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24BBEA-77C9-E1FB-1394-A8EF81D2C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102DA-FF76-419D-F575-CAB2DB8E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B204-A32E-4ADB-9347-2F2948B75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58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E00A6-ACB8-9725-5B38-F62A9941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F665A2-C5B4-B8CA-F34D-7F3873491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4387D3-9F2A-951D-E509-BE22F6B98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59686D-865D-3417-4FCC-2F0ABBE79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AEB9-241B-45D6-8A7F-93D4919D7647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B611D-1E37-DED7-6AD5-2B8D6E87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D8115-15BE-6ED2-6E9F-A4DB6A9A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B204-A32E-4ADB-9347-2F2948B75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72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0A6E3-446F-7B65-2601-DB7FD7292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8C79A-86B7-1D7B-5662-E715E98D1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DD2CC-AD80-0E96-4093-9D9A619BD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85AEB9-241B-45D6-8A7F-93D4919D7647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5991C-7765-CBFD-E07B-B2CA907E4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50CAA-44B3-BA29-95A7-4E82232DB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DAB204-A32E-4ADB-9347-2F2948B75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06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474B5-AB8D-1A8E-E114-9748FF786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53A1-5653-169C-796D-FA218A6A3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44ED35-A7D3-CB99-17D9-FE9E37573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3" y="37070"/>
            <a:ext cx="12060194" cy="678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76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64CC-E456-3D5A-E35A-7CCABE48D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BA4DC-610E-0F4B-5447-C187B4623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0E10B7-1E87-E946-9082-197F12046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8" y="40183"/>
            <a:ext cx="12051506" cy="677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5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CA414-04ED-09E8-79CB-7801B3E8F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73680-7BDD-F89A-17BE-66B93F14F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D98AAE-91BF-CC2C-59C6-77B4E4364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82549"/>
            <a:ext cx="11950700" cy="67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49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51BC2-8B2B-4EAD-FD9A-D53006F3F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78D73-D608-B3CD-EF8A-328E061C3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C83FE8-54BE-1827-AF7F-B4F338800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50006"/>
            <a:ext cx="12014200" cy="67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15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99A0A-A403-94ED-DC94-4D5D00060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53014-3CAA-51BB-E799-47AB3012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5F79DB-6B92-4730-E37A-F93BC6003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71437"/>
            <a:ext cx="11938000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31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46754-A277-EF1B-669E-09DE4CB1C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B34F3-E3F1-8A89-900B-B937941E5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41F51-6085-AEC8-D3BF-B214861CB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64293"/>
            <a:ext cx="11976100" cy="67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92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F9C8E-579C-BA63-F720-D796DC98E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00BBB-3459-3020-EC64-EEFD000CE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738460-F7C5-AD1C-8A1D-2239C81AF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50006"/>
            <a:ext cx="12001500" cy="675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56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AB9A2-2F16-5DF4-FCD4-29B44E119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FD8A0-F989-2934-8B84-2D016A9C5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56082C-CBDE-E8A5-C7C8-E894AE52C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71437"/>
            <a:ext cx="11950700" cy="67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72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 Dave</dc:creator>
  <cp:lastModifiedBy>Alex Dave</cp:lastModifiedBy>
  <cp:revision>1</cp:revision>
  <dcterms:created xsi:type="dcterms:W3CDTF">2025-05-09T09:59:56Z</dcterms:created>
  <dcterms:modified xsi:type="dcterms:W3CDTF">2025-05-15T11:22:33Z</dcterms:modified>
</cp:coreProperties>
</file>