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51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89D8A-8DB5-4BC4-9AF1-F9EBD80CFD74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902FB-768C-4A3C-86B9-03D834C1D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7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712B-3845-E656-C154-2E57C9DA9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D516A-C6C9-9F29-2240-D17C36429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4C993-E189-73C9-7EA7-FD11CE05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E7679-FC5A-9B3C-B7A0-1AB447BC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95DCB-9D33-CF96-ABB9-AD6200C4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3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779A-59EF-EAD0-87EE-702E95DF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DE618-4AA8-9855-20B1-3BD7A31AA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C81A-76DF-4A13-1338-E592F08D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50970-E123-5B79-7465-44FCE7D68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263F1-4D93-6053-C206-BAFF526E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2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5FE420-5062-617F-1B65-2B3525A83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12941-073B-38FE-80EB-465538E6C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16872-C4F8-E7DD-A197-87A280E8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1FFD3-A611-CF79-67CC-6A6651BF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7D865-3947-4322-5380-2B9D33C8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244C-9635-16DE-5A4D-86638957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4BDE-C4C9-FCD3-54D8-DE26B8597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3BF82-12DE-6426-AF3F-150DA46D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301E2-D237-5EDE-824D-C54B4ADF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5CD2E-C016-23DC-52B1-56481082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3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65B3-5F1A-24E9-7027-A4C39D22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AA692-D762-CBF9-0D7B-A5AC4CA2A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D1E96-6895-B9B1-63B3-78BBE89A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C77E-213E-E335-BB72-56B7389A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1869C-40F5-D268-2D64-64634A44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2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4A23-E01E-4E77-0C82-B87274A4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E466-AE35-5AA3-1E5D-758D1ACD6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9C6EC-DFC6-8F78-B8A3-601391EE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FD281-711B-7D13-7B6E-6462C900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58964-5224-D3EB-A892-169E230D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91BDE-E041-E6E5-7ED2-67BF78D2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7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5523-E984-D560-CAB8-79E01764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93C06-CA7E-12E7-65DB-2A212E08D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987C9-C242-BA9F-AC3B-EAF6C591D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CB909-D675-2EBD-B0BC-6815FBDF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A06D2-C813-CB3A-F836-B0DE51C0B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7050B-9F5B-87F5-F2E9-98D27EC3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AE833-A4AD-3ABF-7626-C8FCEC99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6D907-076A-7161-75BC-937AC8A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CBFA-F9AA-65D2-A692-38AB7F52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BBD22-259A-A2AD-0DE0-ED6CE726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CF785-F27F-DAB9-BD23-DEF116E0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DE57C-5265-25B9-2E3E-B6AB56BA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1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91E19-8E06-5743-27DF-4748477A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3937F-10C2-28E9-E245-5CC2D94C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0EA26-0868-5472-8A70-F8BDBC51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53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6272-9AAF-A60C-0F7B-045BD8D4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646EA-1EAD-28B4-A9E3-EEF2F2AF7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08EC3-869C-03DF-5D35-A4DEECC9F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C80FC-0577-9867-01C5-DAF01A01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AA9A0-E524-C01C-3B18-5DC324B2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C6FCD-A806-211D-4A07-74D3CD07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2305-7CBE-DF6F-331D-A754E420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1D235-D85E-2EC1-DE3C-15693BA8B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84BFE-D1A6-8424-C33F-94961ED5B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C47FB-1263-90A6-67E7-B89C3399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CF873-CBF3-F087-DF3A-085489C8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71ED3-E516-74DE-D6C7-FFAC5867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1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EA3FC6-338B-5C65-2EC7-E657B8F8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8B0CB-50D8-1484-7EB0-85AE41002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11443-E546-35D5-D647-268D42CA6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A3AE4A-DAE9-4F5A-9F1C-C879170DE4F7}" type="datetimeFigureOut">
              <a:rPr lang="en-GB" smtClean="0"/>
              <a:t>16/08/2024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03AF-8601-28AF-0747-C685FED45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DAA3A-C4D2-DFC4-F754-A9885A963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E8C2AD-CE73-447F-A5B7-3F6C0E28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0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88E0-FB82-FBB9-B909-B8E68FD08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C89F-B92D-09D0-12C9-80190A2F8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FD84E-0484-9AC7-84DC-42ACE09CF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2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F77D3-7FE8-C062-3CCD-A1DA3FE4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49306-B32C-451D-19AA-DC571962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99F53-2631-4820-1AB6-07FF78B8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3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88E0-FB82-FBB9-B909-B8E68FD08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C89F-B92D-09D0-12C9-80190A2F8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751B5-65D0-54A4-40B1-6C1E7E85B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88E0-FB82-FBB9-B909-B8E68FD08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C89F-B92D-09D0-12C9-80190A2F8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E307B-2DEC-9C3B-CC92-D3C1F8C05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1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88E0-FB82-FBB9-B909-B8E68FD08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C89F-B92D-09D0-12C9-80190A2F8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FE08B-2B27-0224-C44D-2D7EAB26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88E0-FB82-FBB9-B909-B8E68FD08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C89F-B92D-09D0-12C9-80190A2F8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09E0A-F57D-84C0-7536-BA08D0591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88E0-FB82-FBB9-B909-B8E68FD08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C89F-B92D-09D0-12C9-80190A2F8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275C7-6F21-BEED-3CB1-2A6DAC3C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8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88E0-FB82-FBB9-B909-B8E68FD08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C89F-B92D-09D0-12C9-80190A2F8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C5707-E452-4A38-4C04-BAEF5B89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88E0-FB82-FBB9-B909-B8E68FD08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C89F-B92D-09D0-12C9-80190A2F8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35A91-7B78-8FFA-DBEE-6DB39F11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6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1B37C7DC4D74691B84FF8510AC564" ma:contentTypeVersion="18" ma:contentTypeDescription="Create a new document." ma:contentTypeScope="" ma:versionID="2ec8d36e267fbf3a3fdaf7c3dffa7beb">
  <xsd:schema xmlns:xsd="http://www.w3.org/2001/XMLSchema" xmlns:xs="http://www.w3.org/2001/XMLSchema" xmlns:p="http://schemas.microsoft.com/office/2006/metadata/properties" xmlns:ns2="e4f34220-620c-47c3-89af-c4a6edab4c87" xmlns:ns3="3889ac6e-72bb-4955-a615-445659f1c972" targetNamespace="http://schemas.microsoft.com/office/2006/metadata/properties" ma:root="true" ma:fieldsID="2d43fc27d9f8ae43574d0e2c58ff1b2b" ns2:_="" ns3:_="">
    <xsd:import namespace="e4f34220-620c-47c3-89af-c4a6edab4c87"/>
    <xsd:import namespace="3889ac6e-72bb-4955-a615-445659f1c9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34220-620c-47c3-89af-c4a6edab4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9cbce6-d92b-4712-9683-e256f6a34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ac6e-72bb-4955-a615-445659f1c9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c75674-d8df-4777-a0cb-68e6fcd39d03}" ma:internalName="TaxCatchAll" ma:showField="CatchAllData" ma:web="3889ac6e-72bb-4955-a615-445659f1c9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39C23-5816-41CA-99A3-4DBCFCC45397}"/>
</file>

<file path=customXml/itemProps2.xml><?xml version="1.0" encoding="utf-8"?>
<ds:datastoreItem xmlns:ds="http://schemas.openxmlformats.org/officeDocument/2006/customXml" ds:itemID="{7899C44A-E6E4-4F43-86CE-125B0CD55CB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Dave</dc:creator>
  <cp:lastModifiedBy>Alex Dave</cp:lastModifiedBy>
  <cp:revision>1</cp:revision>
  <dcterms:created xsi:type="dcterms:W3CDTF">2024-08-16T08:43:01Z</dcterms:created>
  <dcterms:modified xsi:type="dcterms:W3CDTF">2024-08-16T08:55:16Z</dcterms:modified>
</cp:coreProperties>
</file>