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2"/>
  </p:notesMasterIdLst>
  <p:sldIdLst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902C13-2FD4-28BD-785F-A82B4AF635D0}" name="Alex Dave" initials="AD" userId="S::Alex.Dave@lgfl.net::7419d647-714f-46ce-9a66-4049cb0aed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58" d="100"/>
          <a:sy n="58" d="100"/>
        </p:scale>
        <p:origin x="51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Dave" userId="7419d647-714f-46ce-9a66-4049cb0aedda" providerId="ADAL" clId="{745F7DE0-90F3-4A06-9349-783CFEB9A7BF}"/>
    <pc:docChg chg="undo custSel addSld delSld modSld">
      <pc:chgData name="Alex Dave" userId="7419d647-714f-46ce-9a66-4049cb0aedda" providerId="ADAL" clId="{745F7DE0-90F3-4A06-9349-783CFEB9A7BF}" dt="2026-08-24T15:07:05.109" v="95" actId="47"/>
      <pc:docMkLst>
        <pc:docMk/>
      </pc:docMkLst>
      <pc:sldChg chg="del">
        <pc:chgData name="Alex Dave" userId="7419d647-714f-46ce-9a66-4049cb0aedda" providerId="ADAL" clId="{745F7DE0-90F3-4A06-9349-783CFEB9A7BF}" dt="2026-08-24T15:02:40.212" v="18" actId="2696"/>
        <pc:sldMkLst>
          <pc:docMk/>
          <pc:sldMk cId="4195960537" sldId="257"/>
        </pc:sldMkLst>
      </pc:sldChg>
      <pc:sldChg chg="del">
        <pc:chgData name="Alex Dave" userId="7419d647-714f-46ce-9a66-4049cb0aedda" providerId="ADAL" clId="{745F7DE0-90F3-4A06-9349-783CFEB9A7BF}" dt="2026-08-24T15:03:21.418" v="29" actId="47"/>
        <pc:sldMkLst>
          <pc:docMk/>
          <pc:sldMk cId="1642012855" sldId="258"/>
        </pc:sldMkLst>
      </pc:sldChg>
      <pc:sldChg chg="del">
        <pc:chgData name="Alex Dave" userId="7419d647-714f-46ce-9a66-4049cb0aedda" providerId="ADAL" clId="{745F7DE0-90F3-4A06-9349-783CFEB9A7BF}" dt="2026-08-24T15:04:12.162" v="44" actId="47"/>
        <pc:sldMkLst>
          <pc:docMk/>
          <pc:sldMk cId="922647810" sldId="259"/>
        </pc:sldMkLst>
      </pc:sldChg>
      <pc:sldChg chg="del">
        <pc:chgData name="Alex Dave" userId="7419d647-714f-46ce-9a66-4049cb0aedda" providerId="ADAL" clId="{745F7DE0-90F3-4A06-9349-783CFEB9A7BF}" dt="2026-08-24T15:05:09.219" v="59" actId="47"/>
        <pc:sldMkLst>
          <pc:docMk/>
          <pc:sldMk cId="1963356667" sldId="260"/>
        </pc:sldMkLst>
      </pc:sldChg>
      <pc:sldChg chg="del">
        <pc:chgData name="Alex Dave" userId="7419d647-714f-46ce-9a66-4049cb0aedda" providerId="ADAL" clId="{745F7DE0-90F3-4A06-9349-783CFEB9A7BF}" dt="2026-08-24T15:05:43.558" v="70" actId="47"/>
        <pc:sldMkLst>
          <pc:docMk/>
          <pc:sldMk cId="1629468008" sldId="261"/>
        </pc:sldMkLst>
      </pc:sldChg>
      <pc:sldChg chg="del">
        <pc:chgData name="Alex Dave" userId="7419d647-714f-46ce-9a66-4049cb0aedda" providerId="ADAL" clId="{745F7DE0-90F3-4A06-9349-783CFEB9A7BF}" dt="2026-08-24T15:03:39.823" v="34" actId="47"/>
        <pc:sldMkLst>
          <pc:docMk/>
          <pc:sldMk cId="3295090515" sldId="262"/>
        </pc:sldMkLst>
      </pc:sldChg>
      <pc:sldChg chg="del">
        <pc:chgData name="Alex Dave" userId="7419d647-714f-46ce-9a66-4049cb0aedda" providerId="ADAL" clId="{745F7DE0-90F3-4A06-9349-783CFEB9A7BF}" dt="2026-08-24T15:02:57.132" v="23" actId="47"/>
        <pc:sldMkLst>
          <pc:docMk/>
          <pc:sldMk cId="3941983955" sldId="265"/>
        </pc:sldMkLst>
      </pc:sldChg>
      <pc:sldChg chg="del">
        <pc:chgData name="Alex Dave" userId="7419d647-714f-46ce-9a66-4049cb0aedda" providerId="ADAL" clId="{745F7DE0-90F3-4A06-9349-783CFEB9A7BF}" dt="2026-08-24T15:04:30.438" v="49" actId="47"/>
        <pc:sldMkLst>
          <pc:docMk/>
          <pc:sldMk cId="401234018" sldId="270"/>
        </pc:sldMkLst>
      </pc:sldChg>
      <pc:sldChg chg="del">
        <pc:chgData name="Alex Dave" userId="7419d647-714f-46ce-9a66-4049cb0aedda" providerId="ADAL" clId="{745F7DE0-90F3-4A06-9349-783CFEB9A7BF}" dt="2026-08-24T15:04:51.428" v="54" actId="47"/>
        <pc:sldMkLst>
          <pc:docMk/>
          <pc:sldMk cId="1411820119" sldId="271"/>
        </pc:sldMkLst>
      </pc:sldChg>
      <pc:sldChg chg="del">
        <pc:chgData name="Alex Dave" userId="7419d647-714f-46ce-9a66-4049cb0aedda" providerId="ADAL" clId="{745F7DE0-90F3-4A06-9349-783CFEB9A7BF}" dt="2026-08-24T15:02:07.431" v="10" actId="2696"/>
        <pc:sldMkLst>
          <pc:docMk/>
          <pc:sldMk cId="1893406990" sldId="278"/>
        </pc:sldMkLst>
      </pc:sldChg>
      <pc:sldChg chg="del">
        <pc:chgData name="Alex Dave" userId="7419d647-714f-46ce-9a66-4049cb0aedda" providerId="ADAL" clId="{745F7DE0-90F3-4A06-9349-783CFEB9A7BF}" dt="2026-08-24T15:07:05.109" v="95" actId="47"/>
        <pc:sldMkLst>
          <pc:docMk/>
          <pc:sldMk cId="3958809955" sldId="280"/>
        </pc:sldMkLst>
      </pc:sldChg>
      <pc:sldChg chg="del">
        <pc:chgData name="Alex Dave" userId="7419d647-714f-46ce-9a66-4049cb0aedda" providerId="ADAL" clId="{745F7DE0-90F3-4A06-9349-783CFEB9A7BF}" dt="2026-08-24T15:01:17.300" v="4" actId="2696"/>
        <pc:sldMkLst>
          <pc:docMk/>
          <pc:sldMk cId="2453779603" sldId="281"/>
        </pc:sldMkLst>
      </pc:sldChg>
      <pc:sldChg chg="del">
        <pc:chgData name="Alex Dave" userId="7419d647-714f-46ce-9a66-4049cb0aedda" providerId="ADAL" clId="{745F7DE0-90F3-4A06-9349-783CFEB9A7BF}" dt="2026-08-24T15:06:01.479" v="75" actId="47"/>
        <pc:sldMkLst>
          <pc:docMk/>
          <pc:sldMk cId="3737403948" sldId="282"/>
        </pc:sldMkLst>
      </pc:sldChg>
      <pc:sldChg chg="del">
        <pc:chgData name="Alex Dave" userId="7419d647-714f-46ce-9a66-4049cb0aedda" providerId="ADAL" clId="{745F7DE0-90F3-4A06-9349-783CFEB9A7BF}" dt="2026-08-24T15:05:24.211" v="64" actId="47"/>
        <pc:sldMkLst>
          <pc:docMk/>
          <pc:sldMk cId="1961530835" sldId="283"/>
        </pc:sldMkLst>
      </pc:sldChg>
      <pc:sldChg chg="del">
        <pc:chgData name="Alex Dave" userId="7419d647-714f-46ce-9a66-4049cb0aedda" providerId="ADAL" clId="{745F7DE0-90F3-4A06-9349-783CFEB9A7BF}" dt="2026-08-24T15:03:57.112" v="39" actId="47"/>
        <pc:sldMkLst>
          <pc:docMk/>
          <pc:sldMk cId="4233320540" sldId="284"/>
        </pc:sldMkLst>
      </pc:sldChg>
      <pc:sldChg chg="del">
        <pc:chgData name="Alex Dave" userId="7419d647-714f-46ce-9a66-4049cb0aedda" providerId="ADAL" clId="{745F7DE0-90F3-4A06-9349-783CFEB9A7BF}" dt="2026-08-24T15:06:17.554" v="80" actId="47"/>
        <pc:sldMkLst>
          <pc:docMk/>
          <pc:sldMk cId="2537238770" sldId="285"/>
        </pc:sldMkLst>
      </pc:sldChg>
      <pc:sldChg chg="del">
        <pc:chgData name="Alex Dave" userId="7419d647-714f-46ce-9a66-4049cb0aedda" providerId="ADAL" clId="{745F7DE0-90F3-4A06-9349-783CFEB9A7BF}" dt="2026-08-24T15:06:33.402" v="85" actId="47"/>
        <pc:sldMkLst>
          <pc:docMk/>
          <pc:sldMk cId="3265086421" sldId="287"/>
        </pc:sldMkLst>
      </pc:sldChg>
      <pc:sldChg chg="del">
        <pc:chgData name="Alex Dave" userId="7419d647-714f-46ce-9a66-4049cb0aedda" providerId="ADAL" clId="{745F7DE0-90F3-4A06-9349-783CFEB9A7BF}" dt="2026-08-24T15:06:49.923" v="90" actId="47"/>
        <pc:sldMkLst>
          <pc:docMk/>
          <pc:sldMk cId="1224176692" sldId="288"/>
        </pc:sldMkLst>
      </pc:sldChg>
      <pc:sldChg chg="addSp delSp modSp new mod setBg modClrScheme chgLayout">
        <pc:chgData name="Alex Dave" userId="7419d647-714f-46ce-9a66-4049cb0aedda" providerId="ADAL" clId="{745F7DE0-90F3-4A06-9349-783CFEB9A7BF}" dt="2026-08-24T15:01:13.185" v="3" actId="26606"/>
        <pc:sldMkLst>
          <pc:docMk/>
          <pc:sldMk cId="4120369074" sldId="289"/>
        </pc:sldMkLst>
        <pc:spChg chg="del">
          <ac:chgData name="Alex Dave" userId="7419d647-714f-46ce-9a66-4049cb0aedda" providerId="ADAL" clId="{745F7DE0-90F3-4A06-9349-783CFEB9A7BF}" dt="2026-08-24T15:01:08.577" v="2" actId="700"/>
          <ac:spMkLst>
            <pc:docMk/>
            <pc:sldMk cId="4120369074" sldId="289"/>
            <ac:spMk id="2" creationId="{1B25C140-C185-C433-2786-52D4A457E107}"/>
          </ac:spMkLst>
        </pc:spChg>
        <pc:spChg chg="del">
          <ac:chgData name="Alex Dave" userId="7419d647-714f-46ce-9a66-4049cb0aedda" providerId="ADAL" clId="{745F7DE0-90F3-4A06-9349-783CFEB9A7BF}" dt="2026-08-24T15:01:08.577" v="2" actId="700"/>
          <ac:spMkLst>
            <pc:docMk/>
            <pc:sldMk cId="4120369074" sldId="289"/>
            <ac:spMk id="3" creationId="{29107573-DB52-0BA1-586B-A420A44F409E}"/>
          </ac:spMkLst>
        </pc:spChg>
        <pc:spChg chg="mod ord">
          <ac:chgData name="Alex Dave" userId="7419d647-714f-46ce-9a66-4049cb0aedda" providerId="ADAL" clId="{745F7DE0-90F3-4A06-9349-783CFEB9A7BF}" dt="2026-08-24T15:01:13.185" v="3" actId="26606"/>
          <ac:spMkLst>
            <pc:docMk/>
            <pc:sldMk cId="4120369074" sldId="289"/>
            <ac:spMk id="4" creationId="{5ABE6453-904B-F120-A38E-6A6451DFBC57}"/>
          </ac:spMkLst>
        </pc:spChg>
        <pc:spChg chg="add">
          <ac:chgData name="Alex Dave" userId="7419d647-714f-46ce-9a66-4049cb0aedda" providerId="ADAL" clId="{745F7DE0-90F3-4A06-9349-783CFEB9A7BF}" dt="2026-08-24T15:01:13.185" v="3" actId="26606"/>
          <ac:spMkLst>
            <pc:docMk/>
            <pc:sldMk cId="4120369074" sldId="289"/>
            <ac:spMk id="11" creationId="{42A4FC2C-047E-45A5-965D-8E1E3BF09BC6}"/>
          </ac:spMkLst>
        </pc:spChg>
        <pc:picChg chg="add mod">
          <ac:chgData name="Alex Dave" userId="7419d647-714f-46ce-9a66-4049cb0aedda" providerId="ADAL" clId="{745F7DE0-90F3-4A06-9349-783CFEB9A7BF}" dt="2026-08-24T15:01:13.185" v="3" actId="26606"/>
          <ac:picMkLst>
            <pc:docMk/>
            <pc:sldMk cId="4120369074" sldId="289"/>
            <ac:picMk id="6" creationId="{6C91AB23-C66A-5522-12DA-CB2C7763568A}"/>
          </ac:picMkLst>
        </pc:picChg>
      </pc:sldChg>
      <pc:sldChg chg="addSp modSp new mod chgLayout">
        <pc:chgData name="Alex Dave" userId="7419d647-714f-46ce-9a66-4049cb0aedda" providerId="ADAL" clId="{745F7DE0-90F3-4A06-9349-783CFEB9A7BF}" dt="2026-08-24T15:01:58.102" v="9" actId="14100"/>
        <pc:sldMkLst>
          <pc:docMk/>
          <pc:sldMk cId="745263194" sldId="290"/>
        </pc:sldMkLst>
        <pc:spChg chg="mod ord">
          <ac:chgData name="Alex Dave" userId="7419d647-714f-46ce-9a66-4049cb0aedda" providerId="ADAL" clId="{745F7DE0-90F3-4A06-9349-783CFEB9A7BF}" dt="2026-08-24T15:01:42.349" v="7" actId="700"/>
          <ac:spMkLst>
            <pc:docMk/>
            <pc:sldMk cId="745263194" sldId="290"/>
            <ac:spMk id="2" creationId="{FC9B5186-E5EF-B958-9364-739CD9E55406}"/>
          </ac:spMkLst>
        </pc:spChg>
        <pc:picChg chg="add mod">
          <ac:chgData name="Alex Dave" userId="7419d647-714f-46ce-9a66-4049cb0aedda" providerId="ADAL" clId="{745F7DE0-90F3-4A06-9349-783CFEB9A7BF}" dt="2026-08-24T15:01:58.102" v="9" actId="14100"/>
          <ac:picMkLst>
            <pc:docMk/>
            <pc:sldMk cId="745263194" sldId="290"/>
            <ac:picMk id="4" creationId="{2B199EEA-D7AD-1097-2951-F72936221230}"/>
          </ac:picMkLst>
        </pc:picChg>
      </pc:sldChg>
      <pc:sldChg chg="addSp modSp new mod chgLayout">
        <pc:chgData name="Alex Dave" userId="7419d647-714f-46ce-9a66-4049cb0aedda" providerId="ADAL" clId="{745F7DE0-90F3-4A06-9349-783CFEB9A7BF}" dt="2026-08-24T15:02:36.512" v="17" actId="14100"/>
        <pc:sldMkLst>
          <pc:docMk/>
          <pc:sldMk cId="4082275077" sldId="291"/>
        </pc:sldMkLst>
        <pc:spChg chg="mod ord">
          <ac:chgData name="Alex Dave" userId="7419d647-714f-46ce-9a66-4049cb0aedda" providerId="ADAL" clId="{745F7DE0-90F3-4A06-9349-783CFEB9A7BF}" dt="2026-08-24T15:02:13.730" v="12" actId="700"/>
          <ac:spMkLst>
            <pc:docMk/>
            <pc:sldMk cId="4082275077" sldId="291"/>
            <ac:spMk id="2" creationId="{47CE916C-6239-6A45-2ECF-579BE9A6E87D}"/>
          </ac:spMkLst>
        </pc:spChg>
        <pc:picChg chg="add mod">
          <ac:chgData name="Alex Dave" userId="7419d647-714f-46ce-9a66-4049cb0aedda" providerId="ADAL" clId="{745F7DE0-90F3-4A06-9349-783CFEB9A7BF}" dt="2026-08-24T15:02:36.512" v="17" actId="14100"/>
          <ac:picMkLst>
            <pc:docMk/>
            <pc:sldMk cId="4082275077" sldId="291"/>
            <ac:picMk id="4" creationId="{CDA801DD-D8F1-6323-D916-3A5727A81A91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2:54.939" v="22" actId="14100"/>
        <pc:sldMkLst>
          <pc:docMk/>
          <pc:sldMk cId="1350737647" sldId="292"/>
        </pc:sldMkLst>
        <pc:picChg chg="add mod">
          <ac:chgData name="Alex Dave" userId="7419d647-714f-46ce-9a66-4049cb0aedda" providerId="ADAL" clId="{745F7DE0-90F3-4A06-9349-783CFEB9A7BF}" dt="2026-08-24T15:02:54.939" v="22" actId="14100"/>
          <ac:picMkLst>
            <pc:docMk/>
            <pc:sldMk cId="1350737647" sldId="292"/>
            <ac:picMk id="4" creationId="{88296410-B159-5123-7756-5221EE5E1A72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3:18.919" v="28" actId="14100"/>
        <pc:sldMkLst>
          <pc:docMk/>
          <pc:sldMk cId="3638890801" sldId="293"/>
        </pc:sldMkLst>
        <pc:picChg chg="add mod">
          <ac:chgData name="Alex Dave" userId="7419d647-714f-46ce-9a66-4049cb0aedda" providerId="ADAL" clId="{745F7DE0-90F3-4A06-9349-783CFEB9A7BF}" dt="2026-08-24T15:03:18.919" v="28" actId="14100"/>
          <ac:picMkLst>
            <pc:docMk/>
            <pc:sldMk cId="3638890801" sldId="293"/>
            <ac:picMk id="4" creationId="{2062C326-3085-7589-5B38-640054E01CEE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3:37.931" v="33" actId="14100"/>
        <pc:sldMkLst>
          <pc:docMk/>
          <pc:sldMk cId="4027423360" sldId="294"/>
        </pc:sldMkLst>
        <pc:picChg chg="add mod">
          <ac:chgData name="Alex Dave" userId="7419d647-714f-46ce-9a66-4049cb0aedda" providerId="ADAL" clId="{745F7DE0-90F3-4A06-9349-783CFEB9A7BF}" dt="2026-08-24T15:03:37.931" v="33" actId="14100"/>
          <ac:picMkLst>
            <pc:docMk/>
            <pc:sldMk cId="4027423360" sldId="294"/>
            <ac:picMk id="4" creationId="{853C18E3-682E-9158-3459-83E96ED5711D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3:54.996" v="38" actId="14100"/>
        <pc:sldMkLst>
          <pc:docMk/>
          <pc:sldMk cId="96162448" sldId="295"/>
        </pc:sldMkLst>
        <pc:picChg chg="add mod">
          <ac:chgData name="Alex Dave" userId="7419d647-714f-46ce-9a66-4049cb0aedda" providerId="ADAL" clId="{745F7DE0-90F3-4A06-9349-783CFEB9A7BF}" dt="2026-08-24T15:03:54.996" v="38" actId="14100"/>
          <ac:picMkLst>
            <pc:docMk/>
            <pc:sldMk cId="96162448" sldId="295"/>
            <ac:picMk id="4" creationId="{2012B227-5082-ADC8-DD18-E832544B65FF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4:10.464" v="43" actId="14100"/>
        <pc:sldMkLst>
          <pc:docMk/>
          <pc:sldMk cId="2857081334" sldId="296"/>
        </pc:sldMkLst>
        <pc:picChg chg="add mod">
          <ac:chgData name="Alex Dave" userId="7419d647-714f-46ce-9a66-4049cb0aedda" providerId="ADAL" clId="{745F7DE0-90F3-4A06-9349-783CFEB9A7BF}" dt="2026-08-24T15:04:10.464" v="43" actId="14100"/>
          <ac:picMkLst>
            <pc:docMk/>
            <pc:sldMk cId="2857081334" sldId="296"/>
            <ac:picMk id="4" creationId="{923400D9-E93B-88EE-8346-60C1E22CC2F3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4:28.090" v="48" actId="14100"/>
        <pc:sldMkLst>
          <pc:docMk/>
          <pc:sldMk cId="3294010993" sldId="297"/>
        </pc:sldMkLst>
        <pc:picChg chg="add mod">
          <ac:chgData name="Alex Dave" userId="7419d647-714f-46ce-9a66-4049cb0aedda" providerId="ADAL" clId="{745F7DE0-90F3-4A06-9349-783CFEB9A7BF}" dt="2026-08-24T15:04:28.090" v="48" actId="14100"/>
          <ac:picMkLst>
            <pc:docMk/>
            <pc:sldMk cId="3294010993" sldId="297"/>
            <ac:picMk id="4" creationId="{1A5C0FA0-3363-1215-372A-07A986127B9B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4:46.331" v="53" actId="14100"/>
        <pc:sldMkLst>
          <pc:docMk/>
          <pc:sldMk cId="1680048930" sldId="298"/>
        </pc:sldMkLst>
        <pc:picChg chg="add mod">
          <ac:chgData name="Alex Dave" userId="7419d647-714f-46ce-9a66-4049cb0aedda" providerId="ADAL" clId="{745F7DE0-90F3-4A06-9349-783CFEB9A7BF}" dt="2026-08-24T15:04:46.331" v="53" actId="14100"/>
          <ac:picMkLst>
            <pc:docMk/>
            <pc:sldMk cId="1680048930" sldId="298"/>
            <ac:picMk id="4" creationId="{BC0B3ABC-586F-1B19-26F6-ED779A131329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5:07.496" v="58" actId="14100"/>
        <pc:sldMkLst>
          <pc:docMk/>
          <pc:sldMk cId="1711329368" sldId="299"/>
        </pc:sldMkLst>
        <pc:picChg chg="add mod">
          <ac:chgData name="Alex Dave" userId="7419d647-714f-46ce-9a66-4049cb0aedda" providerId="ADAL" clId="{745F7DE0-90F3-4A06-9349-783CFEB9A7BF}" dt="2026-08-24T15:05:07.496" v="58" actId="14100"/>
          <ac:picMkLst>
            <pc:docMk/>
            <pc:sldMk cId="1711329368" sldId="299"/>
            <ac:picMk id="4" creationId="{607A581B-64AC-0A39-846A-E97DEE0EB384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5:22.330" v="63" actId="14100"/>
        <pc:sldMkLst>
          <pc:docMk/>
          <pc:sldMk cId="901974249" sldId="300"/>
        </pc:sldMkLst>
        <pc:picChg chg="add mod">
          <ac:chgData name="Alex Dave" userId="7419d647-714f-46ce-9a66-4049cb0aedda" providerId="ADAL" clId="{745F7DE0-90F3-4A06-9349-783CFEB9A7BF}" dt="2026-08-24T15:05:22.330" v="63" actId="14100"/>
          <ac:picMkLst>
            <pc:docMk/>
            <pc:sldMk cId="901974249" sldId="300"/>
            <ac:picMk id="4" creationId="{6CD0370D-F978-6507-38E4-AFF02B91946D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5:41.478" v="69" actId="14100"/>
        <pc:sldMkLst>
          <pc:docMk/>
          <pc:sldMk cId="3259628258" sldId="301"/>
        </pc:sldMkLst>
        <pc:picChg chg="add mod">
          <ac:chgData name="Alex Dave" userId="7419d647-714f-46ce-9a66-4049cb0aedda" providerId="ADAL" clId="{745F7DE0-90F3-4A06-9349-783CFEB9A7BF}" dt="2026-08-24T15:05:41.478" v="69" actId="14100"/>
          <ac:picMkLst>
            <pc:docMk/>
            <pc:sldMk cId="3259628258" sldId="301"/>
            <ac:picMk id="4" creationId="{9C0DF557-DC61-6E75-5CC0-518DCACE390F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5:59.388" v="74" actId="14100"/>
        <pc:sldMkLst>
          <pc:docMk/>
          <pc:sldMk cId="3046162489" sldId="302"/>
        </pc:sldMkLst>
        <pc:picChg chg="add mod">
          <ac:chgData name="Alex Dave" userId="7419d647-714f-46ce-9a66-4049cb0aedda" providerId="ADAL" clId="{745F7DE0-90F3-4A06-9349-783CFEB9A7BF}" dt="2026-08-24T15:05:59.388" v="74" actId="14100"/>
          <ac:picMkLst>
            <pc:docMk/>
            <pc:sldMk cId="3046162489" sldId="302"/>
            <ac:picMk id="4" creationId="{FE9AFF72-D9A5-BAD3-6DE0-CAA8A0349115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6:15.266" v="79" actId="14100"/>
        <pc:sldMkLst>
          <pc:docMk/>
          <pc:sldMk cId="1582306632" sldId="303"/>
        </pc:sldMkLst>
        <pc:picChg chg="add mod">
          <ac:chgData name="Alex Dave" userId="7419d647-714f-46ce-9a66-4049cb0aedda" providerId="ADAL" clId="{745F7DE0-90F3-4A06-9349-783CFEB9A7BF}" dt="2026-08-24T15:06:15.266" v="79" actId="14100"/>
          <ac:picMkLst>
            <pc:docMk/>
            <pc:sldMk cId="1582306632" sldId="303"/>
            <ac:picMk id="4" creationId="{64D6BD7D-7800-27DD-161A-AF4BA3D3168B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6:31.502" v="84" actId="14100"/>
        <pc:sldMkLst>
          <pc:docMk/>
          <pc:sldMk cId="1862117385" sldId="304"/>
        </pc:sldMkLst>
        <pc:picChg chg="add mod">
          <ac:chgData name="Alex Dave" userId="7419d647-714f-46ce-9a66-4049cb0aedda" providerId="ADAL" clId="{745F7DE0-90F3-4A06-9349-783CFEB9A7BF}" dt="2026-08-24T15:06:31.502" v="84" actId="14100"/>
          <ac:picMkLst>
            <pc:docMk/>
            <pc:sldMk cId="1862117385" sldId="304"/>
            <ac:picMk id="4" creationId="{EB23B804-894F-0AD6-7D78-C1298471975A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6:47.825" v="89" actId="14100"/>
        <pc:sldMkLst>
          <pc:docMk/>
          <pc:sldMk cId="42163373" sldId="305"/>
        </pc:sldMkLst>
        <pc:picChg chg="add mod">
          <ac:chgData name="Alex Dave" userId="7419d647-714f-46ce-9a66-4049cb0aedda" providerId="ADAL" clId="{745F7DE0-90F3-4A06-9349-783CFEB9A7BF}" dt="2026-08-24T15:06:47.825" v="89" actId="14100"/>
          <ac:picMkLst>
            <pc:docMk/>
            <pc:sldMk cId="42163373" sldId="305"/>
            <ac:picMk id="4" creationId="{4244396D-E146-AEFE-B143-DEB06E9044E4}"/>
          </ac:picMkLst>
        </pc:picChg>
      </pc:sldChg>
      <pc:sldChg chg="addSp modSp new mod">
        <pc:chgData name="Alex Dave" userId="7419d647-714f-46ce-9a66-4049cb0aedda" providerId="ADAL" clId="{745F7DE0-90F3-4A06-9349-783CFEB9A7BF}" dt="2026-08-24T15:07:03.449" v="94" actId="14100"/>
        <pc:sldMkLst>
          <pc:docMk/>
          <pc:sldMk cId="315409179" sldId="306"/>
        </pc:sldMkLst>
        <pc:picChg chg="add mod">
          <ac:chgData name="Alex Dave" userId="7419d647-714f-46ce-9a66-4049cb0aedda" providerId="ADAL" clId="{745F7DE0-90F3-4A06-9349-783CFEB9A7BF}" dt="2026-08-24T15:07:03.449" v="94" actId="14100"/>
          <ac:picMkLst>
            <pc:docMk/>
            <pc:sldMk cId="315409179" sldId="306"/>
            <ac:picMk id="4" creationId="{B31FB548-9C2E-800F-4C5B-22A4D84E24F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020D3-F795-4E17-8880-D14A7D5E5104}" type="datetimeFigureOut">
              <a:rPr lang="en-GB" smtClean="0"/>
              <a:t>24/08/2026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DAB15-C8A8-4C70-95E0-420FAF05DE4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124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80612-BB62-904E-BF3B-30E148DC8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F9D469-83FA-A6D3-A01C-584C0D540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7224E-B18D-7C22-7D71-A299C908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38BC5-53E1-4352-BAB7-FE81E60A2CED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2C16B-2960-3991-463E-38E6943C6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7877C-EEC8-B6AB-FA75-52099D018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98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EC1AA-BE47-5FD6-3D62-438DE88BE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3451D-11F8-0AA0-C7B0-9A6DF319E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A3A5D-3727-31E9-133D-241926A7B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2070A-70E3-40E6-AFDA-96E9B3B9CE78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A51D2-C9BD-B860-E499-D202D77DC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257DD-98AE-B86B-294C-5E59418B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31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FDEFF-A2FB-939A-D6F1-2E2AA3B6C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5A3CC-E11B-1CA6-D194-6594FE6C8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01FF9-CEF7-2F26-41A3-461BF7B2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6EF4-3363-49E2-B21E-5C030616275A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17B97-0E35-CDF2-4D22-DCCDDF137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5B259-C1D8-1ACB-4FFF-0E2E6B25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0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DD3F0-E09F-3E0C-9DC1-C287DF88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2F29D-9E2D-75A9-FCFD-8166943C6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68818-83AF-2650-95B8-EDC72964C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6785-295B-4DAD-9002-19D779794FC8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54761-DD92-88CD-4F38-F406E6F22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C8C0E-4F40-6C04-E6A2-7E13E35DF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99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EBB0-5D5E-5C29-DE8D-21D44828A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D1977-2AC2-2D3B-341D-CC9F27F77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16E01-FF1C-CB65-01E1-61F06C81A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8A1A-F4E8-4853-A822-9BDB083D45F1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4EFD7-70FF-CD10-B354-4AF19D6AA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DE6B5-0644-BB31-83E9-9D06B2E1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3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A531B-3747-B2AF-36F8-A161970B5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15BB1-5F12-FB02-45F5-A0D63E5F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248EA-609B-1600-D138-2CF3BAC24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B7283-1056-10CF-6571-9700AEFB9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AE8C-B5C9-425E-8512-FF239FFDAB79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06311-A9EA-3D3D-D5C2-B89270F4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8F8F2-25FA-2398-15C2-F420372F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21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B569-BB4F-0306-8C66-F024EAB27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4B141-266F-B538-3A41-6B1E32CBB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DB491-B944-81F1-F33A-CA412E37E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239B52-3580-375F-296C-28D0D856F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F01149-FD05-94B4-D17D-C1611596F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8C33D1-48EF-9784-47DC-32C4CF390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77DD3-BE2C-4E56-8808-8F6712E848E9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B29C18-5792-C20A-5559-786303355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D91C1-3CFD-6A76-230C-7E288CEC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889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B1290-BCF0-1F26-4B39-121A9547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5C0D65-2595-B96A-B1D6-1E877ED84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80CDD-A7E8-47CA-9F92-03C7C9214732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FC268E-51A3-9CA2-65F8-36FEAAD37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85C92-EC13-B2F5-61A8-82156F980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31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FDD56-7FB8-3610-044F-02A098BD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6EB3-667E-47C2-9081-B20F42098CF3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600E8E-40BC-FE6D-863D-C27694B13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78E21-BE40-A289-D367-75156037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849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FA6AA-DFA3-9E92-4DAD-5DB240B30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5F790-DFAC-702A-4702-9ABDE3BA8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B6ED2-B8F1-7190-8C1C-74A1BDEF4E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83F03-CA8D-23C1-B183-2202D677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AFFE-BA23-4BCB-A846-38C779471174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B267D-7D64-AD84-72DD-4AA500EFF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F57CC2-57B1-9380-A22A-8F4BF65C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436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633D1-2D3F-43C5-E5D9-0102CEE72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C19BF-4FF9-22FD-6569-0E41A0DD3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48BE6-7DF4-5476-6754-6091B632D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ED86D-0CA1-2FAA-B884-E9FF75E1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92C04-D0CD-4351-9814-41331F5B54B2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1DE69-086D-2A66-9F8D-FEFDB178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kcsiequiz.lgfl.net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A0DD6F-EAC5-8B27-4390-CBF47688E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523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5CF47-130F-6F25-BB46-2D0AFFD4C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50A44-3CBA-8C6C-CD62-C65E7D68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EC5D6-199D-1F1A-CA60-A98969864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C5E2D5-7797-4F99-ADAC-CEEBAB01E8DD}" type="datetime1">
              <a:rPr lang="en-GB" smtClean="0"/>
              <a:t>24/08/2026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2E4DE-B821-2D4C-9C3E-046EC22B2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kcsiequiz.lgfl.net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23124-179F-F8AA-CE27-165B8B4CB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51B4AB-B4AF-4390-B2F1-D583BE6C7BA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 descr="A red and black sign with white text&#10;&#10;AI-generated content may be incorrect.">
            <a:extLst>
              <a:ext uri="{FF2B5EF4-FFF2-40B4-BE49-F238E27FC236}">
                <a16:creationId xmlns:a16="http://schemas.microsoft.com/office/drawing/2014/main" id="{3A6CE06F-A170-DDFC-D0CE-DBAA894AB6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654" y="136524"/>
            <a:ext cx="1472343" cy="10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1AB23-C66A-5522-12DA-CB2C77635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E6453-904B-F120-A38E-6A6451DFB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>
                <a:solidFill>
                  <a:srgbClr val="FFFFFF"/>
                </a:solidFill>
              </a:rPr>
              <a:t>kcsiequiz.lgfl.net</a:t>
            </a:r>
          </a:p>
        </p:txBody>
      </p:sp>
    </p:spTree>
    <p:extLst>
      <p:ext uri="{BB962C8B-B14F-4D97-AF65-F5344CB8AC3E}">
        <p14:creationId xmlns:p14="http://schemas.microsoft.com/office/powerpoint/2010/main" val="412036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98ACC57-9612-F9AA-2467-000EF9B7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B3ABC-586F-1B19-26F6-ED779A131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48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8E4A19-B05D-EF2D-3497-625E4C2AC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7A581B-64AC-0A39-846A-E97DEE0EB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29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C87E76-94E6-A428-3A88-42111538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D0370D-F978-6507-38E4-AFF02B919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74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44E690-D22D-95FA-8CCD-EFC49C0B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DF557-DC61-6E75-5CC0-518DCACE3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28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EEBEC7-E0CF-6256-A7A9-06D336F2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AFF72-D9A5-BAD3-6DE0-CAA8A0349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62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6A28C6C-8924-A069-4EB4-F73479E0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D6BD7D-7800-27DD-161A-AF4BA3D31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06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DDA4EE0-EAC9-A934-2363-B9463663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23B804-894F-0AD6-7D78-C12984719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17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04DEAE-6834-2333-CAB9-08D7FC21D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44396D-E146-AEFE-B143-DEB06E904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5CF13D-A8A0-94FA-A348-51C54C4CA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1FB548-9C2E-800F-4C5B-22A4D84E2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9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9B5186-E5EF-B958-9364-739CD9E55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199EEA-D7AD-1097-2951-F72936221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6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7CE916C-6239-6A45-2ECF-579BE9A6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A801DD-D8F1-6323-D916-3A5727A81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75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EE7709-B421-1938-1223-B16AFE86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296410-B159-5123-7756-5221EE5E1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3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E71E66B-4604-E318-0E7B-B4FB8D29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2C326-3085-7589-5B38-640054E01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9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E05E505-093A-9BAE-7907-1F8CF10A3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3C18E3-682E-9158-3459-83E96ED57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23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061921-F6A5-5E4D-9EAB-F53084662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12B227-5082-ADC8-DD18-E832544B6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2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E9D9222-59DB-1574-7472-479CF41D1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400D9-E93B-88EE-8346-60C1E22CC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81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1A5699-EA24-24D1-6431-553FADC7D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kcsiequiz.lgfl.net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C0FA0-3363-1215-372A-07A986127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1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01B37C7DC4D74691B84FF8510AC564" ma:contentTypeVersion="19" ma:contentTypeDescription="Create a new document." ma:contentTypeScope="" ma:versionID="142eedfe00411b646c0b64a4a54d84bf">
  <xsd:schema xmlns:xsd="http://www.w3.org/2001/XMLSchema" xmlns:xs="http://www.w3.org/2001/XMLSchema" xmlns:p="http://schemas.microsoft.com/office/2006/metadata/properties" xmlns:ns2="e4f34220-620c-47c3-89af-c4a6edab4c87" xmlns:ns3="3889ac6e-72bb-4955-a615-445659f1c972" targetNamespace="http://schemas.microsoft.com/office/2006/metadata/properties" ma:root="true" ma:fieldsID="1b3572c5932e27abe3a0c5da0be35544" ns2:_="" ns3:_="">
    <xsd:import namespace="e4f34220-620c-47c3-89af-c4a6edab4c87"/>
    <xsd:import namespace="3889ac6e-72bb-4955-a615-445659f1c9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34220-620c-47c3-89af-c4a6edab4c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b9cbce6-d92b-4712-9683-e256f6a345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ac6e-72bb-4955-a615-445659f1c97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bc75674-d8df-4777-a0cb-68e6fcd39d03}" ma:internalName="TaxCatchAll" ma:showField="CatchAllData" ma:web="3889ac6e-72bb-4955-a615-445659f1c9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FA97C8-9711-40D1-AAE2-3EDF7B0A75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4f34220-620c-47c3-89af-c4a6edab4c87"/>
    <ds:schemaRef ds:uri="3889ac6e-72bb-4955-a615-445659f1c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85ABCA-C92F-45F9-BBF5-6D9AD425D5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90</Words>
  <Application>Microsoft Office PowerPoint</Application>
  <PresentationFormat>Widescreen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 Dave</dc:creator>
  <cp:lastModifiedBy>Alex Dave</cp:lastModifiedBy>
  <cp:revision>3</cp:revision>
  <dcterms:created xsi:type="dcterms:W3CDTF">2025-04-15T08:51:34Z</dcterms:created>
  <dcterms:modified xsi:type="dcterms:W3CDTF">2026-08-24T15:07:09Z</dcterms:modified>
</cp:coreProperties>
</file>