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handoutMasterIdLst>
    <p:handoutMasterId r:id="rId28"/>
  </p:handoutMasterIdLst>
  <p:sldIdLst>
    <p:sldId id="1553" r:id="rId5"/>
    <p:sldId id="1554" r:id="rId6"/>
    <p:sldId id="1555" r:id="rId7"/>
    <p:sldId id="1556" r:id="rId8"/>
    <p:sldId id="1557" r:id="rId9"/>
    <p:sldId id="1558" r:id="rId10"/>
    <p:sldId id="1559" r:id="rId11"/>
    <p:sldId id="1560" r:id="rId12"/>
    <p:sldId id="1561" r:id="rId13"/>
    <p:sldId id="1562" r:id="rId14"/>
    <p:sldId id="1563" r:id="rId15"/>
    <p:sldId id="1564" r:id="rId16"/>
    <p:sldId id="1565" r:id="rId17"/>
    <p:sldId id="1566" r:id="rId18"/>
    <p:sldId id="1567" r:id="rId19"/>
    <p:sldId id="1568" r:id="rId20"/>
    <p:sldId id="1546" r:id="rId21"/>
    <p:sldId id="1569" r:id="rId22"/>
    <p:sldId id="1548" r:id="rId23"/>
    <p:sldId id="1549" r:id="rId24"/>
    <p:sldId id="1552" r:id="rId25"/>
    <p:sldId id="1532" r:id="rId26"/>
  </p:sldIdLst>
  <p:sldSz cx="12192000" cy="6858000"/>
  <p:notesSz cx="10234613" cy="71040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7F73603-ED8D-43C2-B2D2-CEFE2815D9B4}">
          <p14:sldIdLst>
            <p14:sldId id="1553"/>
            <p14:sldId id="1554"/>
            <p14:sldId id="1555"/>
            <p14:sldId id="1556"/>
            <p14:sldId id="1557"/>
            <p14:sldId id="1558"/>
            <p14:sldId id="1559"/>
            <p14:sldId id="1560"/>
            <p14:sldId id="1561"/>
            <p14:sldId id="1562"/>
            <p14:sldId id="1563"/>
            <p14:sldId id="1564"/>
            <p14:sldId id="1565"/>
            <p14:sldId id="1566"/>
            <p14:sldId id="1567"/>
            <p14:sldId id="1568"/>
            <p14:sldId id="1546"/>
            <p14:sldId id="1569"/>
            <p14:sldId id="1548"/>
            <p14:sldId id="1549"/>
            <p14:sldId id="1552"/>
            <p14:sldId id="153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E5E5"/>
    <a:srgbClr val="DC4E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02DA97-E496-4E41-86FF-FCF255070084}" v="4" dt="2026-08-21T12:41:04.7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969" autoAdjust="0"/>
    <p:restoredTop sz="77596" autoAdjust="0"/>
  </p:normalViewPr>
  <p:slideViewPr>
    <p:cSldViewPr snapToGrid="0">
      <p:cViewPr>
        <p:scale>
          <a:sx n="55" d="100"/>
          <a:sy n="55" d="100"/>
        </p:scale>
        <p:origin x="204" y="33"/>
      </p:cViewPr>
      <p:guideLst/>
    </p:cSldViewPr>
  </p:slideViewPr>
  <p:notesTextViewPr>
    <p:cViewPr>
      <p:scale>
        <a:sx n="1" d="1"/>
        <a:sy n="1" d="1"/>
      </p:scale>
      <p:origin x="0" y="0"/>
    </p:cViewPr>
  </p:notesTextViewPr>
  <p:notesViewPr>
    <p:cSldViewPr snapToGrid="0">
      <p:cViewPr varScale="1">
        <p:scale>
          <a:sx n="67" d="100"/>
          <a:sy n="67" d="100"/>
        </p:scale>
        <p:origin x="1641" y="4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Dave" userId="7419d647-714f-46ce-9a66-4049cb0aedda" providerId="ADAL" clId="{745F7DE0-90F3-4A06-9349-783CFEB9A7BF}"/>
    <pc:docChg chg="undo custSel addSld delSld modSld modSection">
      <pc:chgData name="Alex Dave" userId="7419d647-714f-46ce-9a66-4049cb0aedda" providerId="ADAL" clId="{745F7DE0-90F3-4A06-9349-783CFEB9A7BF}" dt="2026-08-21T12:42:26.935" v="123" actId="680"/>
      <pc:docMkLst>
        <pc:docMk/>
      </pc:docMkLst>
      <pc:sldChg chg="del">
        <pc:chgData name="Alex Dave" userId="7419d647-714f-46ce-9a66-4049cb0aedda" providerId="ADAL" clId="{745F7DE0-90F3-4A06-9349-783CFEB9A7BF}" dt="2026-08-21T12:32:53.977" v="10" actId="2696"/>
        <pc:sldMkLst>
          <pc:docMk/>
          <pc:sldMk cId="3879942859" sldId="1528"/>
        </pc:sldMkLst>
      </pc:sldChg>
      <pc:sldChg chg="del modNotes">
        <pc:chgData name="Alex Dave" userId="7419d647-714f-46ce-9a66-4049cb0aedda" providerId="ADAL" clId="{745F7DE0-90F3-4A06-9349-783CFEB9A7BF}" dt="2026-08-21T12:33:39.681" v="16" actId="2696"/>
        <pc:sldMkLst>
          <pc:docMk/>
          <pc:sldMk cId="3463532864" sldId="1531"/>
        </pc:sldMkLst>
      </pc:sldChg>
      <pc:sldChg chg="modNotes">
        <pc:chgData name="Alex Dave" userId="7419d647-714f-46ce-9a66-4049cb0aedda" providerId="ADAL" clId="{745F7DE0-90F3-4A06-9349-783CFEB9A7BF}" dt="2026-08-21T12:26:11.586" v="3" actId="368"/>
        <pc:sldMkLst>
          <pc:docMk/>
          <pc:sldMk cId="2455675433" sldId="1532"/>
        </pc:sldMkLst>
      </pc:sldChg>
      <pc:sldChg chg="del">
        <pc:chgData name="Alex Dave" userId="7419d647-714f-46ce-9a66-4049cb0aedda" providerId="ADAL" clId="{745F7DE0-90F3-4A06-9349-783CFEB9A7BF}" dt="2026-08-21T12:34:09.063" v="21" actId="2696"/>
        <pc:sldMkLst>
          <pc:docMk/>
          <pc:sldMk cId="2275960681" sldId="1533"/>
        </pc:sldMkLst>
      </pc:sldChg>
      <pc:sldChg chg="del">
        <pc:chgData name="Alex Dave" userId="7419d647-714f-46ce-9a66-4049cb0aedda" providerId="ADAL" clId="{745F7DE0-90F3-4A06-9349-783CFEB9A7BF}" dt="2026-08-21T12:34:42.006" v="26" actId="2696"/>
        <pc:sldMkLst>
          <pc:docMk/>
          <pc:sldMk cId="3618157962" sldId="1534"/>
        </pc:sldMkLst>
      </pc:sldChg>
      <pc:sldChg chg="del">
        <pc:chgData name="Alex Dave" userId="7419d647-714f-46ce-9a66-4049cb0aedda" providerId="ADAL" clId="{745F7DE0-90F3-4A06-9349-783CFEB9A7BF}" dt="2026-08-21T12:35:20.407" v="33" actId="2696"/>
        <pc:sldMkLst>
          <pc:docMk/>
          <pc:sldMk cId="1871050569" sldId="1535"/>
        </pc:sldMkLst>
      </pc:sldChg>
      <pc:sldChg chg="del">
        <pc:chgData name="Alex Dave" userId="7419d647-714f-46ce-9a66-4049cb0aedda" providerId="ADAL" clId="{745F7DE0-90F3-4A06-9349-783CFEB9A7BF}" dt="2026-08-21T12:36:50.499" v="48" actId="2696"/>
        <pc:sldMkLst>
          <pc:docMk/>
          <pc:sldMk cId="70522297" sldId="1536"/>
        </pc:sldMkLst>
      </pc:sldChg>
      <pc:sldChg chg="del">
        <pc:chgData name="Alex Dave" userId="7419d647-714f-46ce-9a66-4049cb0aedda" providerId="ADAL" clId="{745F7DE0-90F3-4A06-9349-783CFEB9A7BF}" dt="2026-08-21T12:35:58.505" v="40" actId="2696"/>
        <pc:sldMkLst>
          <pc:docMk/>
          <pc:sldMk cId="3043444443" sldId="1537"/>
        </pc:sldMkLst>
      </pc:sldChg>
      <pc:sldChg chg="del">
        <pc:chgData name="Alex Dave" userId="7419d647-714f-46ce-9a66-4049cb0aedda" providerId="ADAL" clId="{745F7DE0-90F3-4A06-9349-783CFEB9A7BF}" dt="2026-08-21T12:37:09.626" v="52" actId="2696"/>
        <pc:sldMkLst>
          <pc:docMk/>
          <pc:sldMk cId="3618855981" sldId="1538"/>
        </pc:sldMkLst>
      </pc:sldChg>
      <pc:sldChg chg="del">
        <pc:chgData name="Alex Dave" userId="7419d647-714f-46ce-9a66-4049cb0aedda" providerId="ADAL" clId="{745F7DE0-90F3-4A06-9349-783CFEB9A7BF}" dt="2026-08-21T12:37:33.157" v="58" actId="2696"/>
        <pc:sldMkLst>
          <pc:docMk/>
          <pc:sldMk cId="2408223139" sldId="1539"/>
        </pc:sldMkLst>
      </pc:sldChg>
      <pc:sldChg chg="del">
        <pc:chgData name="Alex Dave" userId="7419d647-714f-46ce-9a66-4049cb0aedda" providerId="ADAL" clId="{745F7DE0-90F3-4A06-9349-783CFEB9A7BF}" dt="2026-08-21T12:37:58.863" v="63" actId="2696"/>
        <pc:sldMkLst>
          <pc:docMk/>
          <pc:sldMk cId="164207175" sldId="1540"/>
        </pc:sldMkLst>
      </pc:sldChg>
      <pc:sldChg chg="add del">
        <pc:chgData name="Alex Dave" userId="7419d647-714f-46ce-9a66-4049cb0aedda" providerId="ADAL" clId="{745F7DE0-90F3-4A06-9349-783CFEB9A7BF}" dt="2026-08-21T12:38:37.133" v="70" actId="47"/>
        <pc:sldMkLst>
          <pc:docMk/>
          <pc:sldMk cId="2720999583" sldId="1541"/>
        </pc:sldMkLst>
      </pc:sldChg>
      <pc:sldChg chg="del">
        <pc:chgData name="Alex Dave" userId="7419d647-714f-46ce-9a66-4049cb0aedda" providerId="ADAL" clId="{745F7DE0-90F3-4A06-9349-783CFEB9A7BF}" dt="2026-08-21T12:38:56.061" v="75" actId="47"/>
        <pc:sldMkLst>
          <pc:docMk/>
          <pc:sldMk cId="3344503783" sldId="1542"/>
        </pc:sldMkLst>
      </pc:sldChg>
      <pc:sldChg chg="del">
        <pc:chgData name="Alex Dave" userId="7419d647-714f-46ce-9a66-4049cb0aedda" providerId="ADAL" clId="{745F7DE0-90F3-4A06-9349-783CFEB9A7BF}" dt="2026-08-21T12:39:24.477" v="80" actId="47"/>
        <pc:sldMkLst>
          <pc:docMk/>
          <pc:sldMk cId="2073122179" sldId="1543"/>
        </pc:sldMkLst>
      </pc:sldChg>
      <pc:sldChg chg="del">
        <pc:chgData name="Alex Dave" userId="7419d647-714f-46ce-9a66-4049cb0aedda" providerId="ADAL" clId="{745F7DE0-90F3-4A06-9349-783CFEB9A7BF}" dt="2026-08-21T12:40:03.705" v="90" actId="47"/>
        <pc:sldMkLst>
          <pc:docMk/>
          <pc:sldMk cId="799117137" sldId="1544"/>
        </pc:sldMkLst>
      </pc:sldChg>
      <pc:sldChg chg="del">
        <pc:chgData name="Alex Dave" userId="7419d647-714f-46ce-9a66-4049cb0aedda" providerId="ADAL" clId="{745F7DE0-90F3-4A06-9349-783CFEB9A7BF}" dt="2026-08-21T12:39:44.727" v="85" actId="47"/>
        <pc:sldMkLst>
          <pc:docMk/>
          <pc:sldMk cId="3819729806" sldId="1545"/>
        </pc:sldMkLst>
      </pc:sldChg>
      <pc:sldChg chg="add del">
        <pc:chgData name="Alex Dave" userId="7419d647-714f-46ce-9a66-4049cb0aedda" providerId="ADAL" clId="{745F7DE0-90F3-4A06-9349-783CFEB9A7BF}" dt="2026-08-21T12:42:24.488" v="119" actId="47"/>
        <pc:sldMkLst>
          <pc:docMk/>
          <pc:sldMk cId="2819597385" sldId="1548"/>
        </pc:sldMkLst>
      </pc:sldChg>
      <pc:sldChg chg="del">
        <pc:chgData name="Alex Dave" userId="7419d647-714f-46ce-9a66-4049cb0aedda" providerId="ADAL" clId="{745F7DE0-90F3-4A06-9349-783CFEB9A7BF}" dt="2026-08-21T12:40:24.554" v="96" actId="47"/>
        <pc:sldMkLst>
          <pc:docMk/>
          <pc:sldMk cId="2544436188" sldId="1550"/>
        </pc:sldMkLst>
      </pc:sldChg>
      <pc:sldChg chg="del">
        <pc:chgData name="Alex Dave" userId="7419d647-714f-46ce-9a66-4049cb0aedda" providerId="ADAL" clId="{745F7DE0-90F3-4A06-9349-783CFEB9A7BF}" dt="2026-08-21T12:40:44.449" v="101" actId="47"/>
        <pc:sldMkLst>
          <pc:docMk/>
          <pc:sldMk cId="112269321" sldId="1551"/>
        </pc:sldMkLst>
      </pc:sldChg>
      <pc:sldChg chg="addSp modSp new mod">
        <pc:chgData name="Alex Dave" userId="7419d647-714f-46ce-9a66-4049cb0aedda" providerId="ADAL" clId="{745F7DE0-90F3-4A06-9349-783CFEB9A7BF}" dt="2026-08-21T12:32:46.787" v="9" actId="1076"/>
        <pc:sldMkLst>
          <pc:docMk/>
          <pc:sldMk cId="2139075727" sldId="1553"/>
        </pc:sldMkLst>
        <pc:picChg chg="add mod">
          <ac:chgData name="Alex Dave" userId="7419d647-714f-46ce-9a66-4049cb0aedda" providerId="ADAL" clId="{745F7DE0-90F3-4A06-9349-783CFEB9A7BF}" dt="2026-08-21T12:32:46.787" v="9" actId="1076"/>
          <ac:picMkLst>
            <pc:docMk/>
            <pc:sldMk cId="2139075727" sldId="1553"/>
            <ac:picMk id="5" creationId="{B2169AF5-2C1A-45E3-EC07-1367592229B9}"/>
          </ac:picMkLst>
        </pc:picChg>
      </pc:sldChg>
      <pc:sldChg chg="addSp modSp new mod">
        <pc:chgData name="Alex Dave" userId="7419d647-714f-46ce-9a66-4049cb0aedda" providerId="ADAL" clId="{745F7DE0-90F3-4A06-9349-783CFEB9A7BF}" dt="2026-08-21T12:33:33.943" v="15" actId="14100"/>
        <pc:sldMkLst>
          <pc:docMk/>
          <pc:sldMk cId="832150213" sldId="1554"/>
        </pc:sldMkLst>
        <pc:picChg chg="add mod">
          <ac:chgData name="Alex Dave" userId="7419d647-714f-46ce-9a66-4049cb0aedda" providerId="ADAL" clId="{745F7DE0-90F3-4A06-9349-783CFEB9A7BF}" dt="2026-08-21T12:33:33.943" v="15" actId="14100"/>
          <ac:picMkLst>
            <pc:docMk/>
            <pc:sldMk cId="832150213" sldId="1554"/>
            <ac:picMk id="5" creationId="{815F9000-3F77-06EF-2D4F-1D7A0090BC9A}"/>
          </ac:picMkLst>
        </pc:picChg>
      </pc:sldChg>
      <pc:sldChg chg="addSp modSp new mod">
        <pc:chgData name="Alex Dave" userId="7419d647-714f-46ce-9a66-4049cb0aedda" providerId="ADAL" clId="{745F7DE0-90F3-4A06-9349-783CFEB9A7BF}" dt="2026-08-21T12:34:01.431" v="20" actId="14100"/>
        <pc:sldMkLst>
          <pc:docMk/>
          <pc:sldMk cId="1768796819" sldId="1555"/>
        </pc:sldMkLst>
        <pc:picChg chg="add mod">
          <ac:chgData name="Alex Dave" userId="7419d647-714f-46ce-9a66-4049cb0aedda" providerId="ADAL" clId="{745F7DE0-90F3-4A06-9349-783CFEB9A7BF}" dt="2026-08-21T12:34:01.431" v="20" actId="14100"/>
          <ac:picMkLst>
            <pc:docMk/>
            <pc:sldMk cId="1768796819" sldId="1555"/>
            <ac:picMk id="5" creationId="{6C45115D-CA8F-F539-4A3B-DB178D98297C}"/>
          </ac:picMkLst>
        </pc:picChg>
      </pc:sldChg>
      <pc:sldChg chg="addSp modSp new mod">
        <pc:chgData name="Alex Dave" userId="7419d647-714f-46ce-9a66-4049cb0aedda" providerId="ADAL" clId="{745F7DE0-90F3-4A06-9349-783CFEB9A7BF}" dt="2026-08-21T12:34:33.618" v="25" actId="14100"/>
        <pc:sldMkLst>
          <pc:docMk/>
          <pc:sldMk cId="2661696548" sldId="1556"/>
        </pc:sldMkLst>
        <pc:picChg chg="add mod">
          <ac:chgData name="Alex Dave" userId="7419d647-714f-46ce-9a66-4049cb0aedda" providerId="ADAL" clId="{745F7DE0-90F3-4A06-9349-783CFEB9A7BF}" dt="2026-08-21T12:34:33.618" v="25" actId="14100"/>
          <ac:picMkLst>
            <pc:docMk/>
            <pc:sldMk cId="2661696548" sldId="1556"/>
            <ac:picMk id="5" creationId="{3A28518A-611F-A62C-1714-AD1FFE3AAB48}"/>
          </ac:picMkLst>
        </pc:picChg>
      </pc:sldChg>
      <pc:sldChg chg="addSp modSp new mod">
        <pc:chgData name="Alex Dave" userId="7419d647-714f-46ce-9a66-4049cb0aedda" providerId="ADAL" clId="{745F7DE0-90F3-4A06-9349-783CFEB9A7BF}" dt="2026-08-21T12:35:15.106" v="32" actId="14100"/>
        <pc:sldMkLst>
          <pc:docMk/>
          <pc:sldMk cId="1543136265" sldId="1557"/>
        </pc:sldMkLst>
        <pc:picChg chg="add mod">
          <ac:chgData name="Alex Dave" userId="7419d647-714f-46ce-9a66-4049cb0aedda" providerId="ADAL" clId="{745F7DE0-90F3-4A06-9349-783CFEB9A7BF}" dt="2026-08-21T12:35:15.106" v="32" actId="14100"/>
          <ac:picMkLst>
            <pc:docMk/>
            <pc:sldMk cId="1543136265" sldId="1557"/>
            <ac:picMk id="5" creationId="{094F24D9-F756-7FC8-5161-2EBDA43CC9FF}"/>
          </ac:picMkLst>
        </pc:picChg>
      </pc:sldChg>
      <pc:sldChg chg="addSp modSp new mod">
        <pc:chgData name="Alex Dave" userId="7419d647-714f-46ce-9a66-4049cb0aedda" providerId="ADAL" clId="{745F7DE0-90F3-4A06-9349-783CFEB9A7BF}" dt="2026-08-21T12:35:52.170" v="39" actId="14100"/>
        <pc:sldMkLst>
          <pc:docMk/>
          <pc:sldMk cId="3280219935" sldId="1558"/>
        </pc:sldMkLst>
        <pc:picChg chg="add mod">
          <ac:chgData name="Alex Dave" userId="7419d647-714f-46ce-9a66-4049cb0aedda" providerId="ADAL" clId="{745F7DE0-90F3-4A06-9349-783CFEB9A7BF}" dt="2026-08-21T12:35:52.170" v="39" actId="14100"/>
          <ac:picMkLst>
            <pc:docMk/>
            <pc:sldMk cId="3280219935" sldId="1558"/>
            <ac:picMk id="5" creationId="{F95CC911-5685-ABA9-C835-1B7A8CCBCF66}"/>
          </ac:picMkLst>
        </pc:picChg>
      </pc:sldChg>
      <pc:sldChg chg="addSp modSp new mod">
        <pc:chgData name="Alex Dave" userId="7419d647-714f-46ce-9a66-4049cb0aedda" providerId="ADAL" clId="{745F7DE0-90F3-4A06-9349-783CFEB9A7BF}" dt="2026-08-21T12:36:43.996" v="47" actId="14100"/>
        <pc:sldMkLst>
          <pc:docMk/>
          <pc:sldMk cId="674718184" sldId="1559"/>
        </pc:sldMkLst>
        <pc:picChg chg="add mod">
          <ac:chgData name="Alex Dave" userId="7419d647-714f-46ce-9a66-4049cb0aedda" providerId="ADAL" clId="{745F7DE0-90F3-4A06-9349-783CFEB9A7BF}" dt="2026-08-21T12:36:43.996" v="47" actId="14100"/>
          <ac:picMkLst>
            <pc:docMk/>
            <pc:sldMk cId="674718184" sldId="1559"/>
            <ac:picMk id="5" creationId="{0F6D1F90-E1D4-1A09-1FE2-7497080DC653}"/>
          </ac:picMkLst>
        </pc:picChg>
      </pc:sldChg>
      <pc:sldChg chg="addSp modSp add mod">
        <pc:chgData name="Alex Dave" userId="7419d647-714f-46ce-9a66-4049cb0aedda" providerId="ADAL" clId="{745F7DE0-90F3-4A06-9349-783CFEB9A7BF}" dt="2026-08-21T12:37:05.230" v="51" actId="14100"/>
        <pc:sldMkLst>
          <pc:docMk/>
          <pc:sldMk cId="3837473979" sldId="1560"/>
        </pc:sldMkLst>
        <pc:picChg chg="add mod">
          <ac:chgData name="Alex Dave" userId="7419d647-714f-46ce-9a66-4049cb0aedda" providerId="ADAL" clId="{745F7DE0-90F3-4A06-9349-783CFEB9A7BF}" dt="2026-08-21T12:37:05.230" v="51" actId="14100"/>
          <ac:picMkLst>
            <pc:docMk/>
            <pc:sldMk cId="3837473979" sldId="1560"/>
            <ac:picMk id="5" creationId="{9B0B36B5-5C10-7007-EE9D-A45F845C9BA4}"/>
          </ac:picMkLst>
        </pc:picChg>
      </pc:sldChg>
      <pc:sldChg chg="addSp modSp new mod">
        <pc:chgData name="Alex Dave" userId="7419d647-714f-46ce-9a66-4049cb0aedda" providerId="ADAL" clId="{745F7DE0-90F3-4A06-9349-783CFEB9A7BF}" dt="2026-08-21T12:37:28.639" v="57" actId="14100"/>
        <pc:sldMkLst>
          <pc:docMk/>
          <pc:sldMk cId="1664484256" sldId="1561"/>
        </pc:sldMkLst>
        <pc:picChg chg="add mod">
          <ac:chgData name="Alex Dave" userId="7419d647-714f-46ce-9a66-4049cb0aedda" providerId="ADAL" clId="{745F7DE0-90F3-4A06-9349-783CFEB9A7BF}" dt="2026-08-21T12:37:28.639" v="57" actId="14100"/>
          <ac:picMkLst>
            <pc:docMk/>
            <pc:sldMk cId="1664484256" sldId="1561"/>
            <ac:picMk id="5" creationId="{0F1F06FE-F6C9-915C-272E-45580614EA19}"/>
          </ac:picMkLst>
        </pc:picChg>
      </pc:sldChg>
      <pc:sldChg chg="add del">
        <pc:chgData name="Alex Dave" userId="7419d647-714f-46ce-9a66-4049cb0aedda" providerId="ADAL" clId="{745F7DE0-90F3-4A06-9349-783CFEB9A7BF}" dt="2026-08-21T12:36:16.813" v="44"/>
        <pc:sldMkLst>
          <pc:docMk/>
          <pc:sldMk cId="4223721812" sldId="1561"/>
        </pc:sldMkLst>
      </pc:sldChg>
      <pc:sldChg chg="addSp modSp new mod">
        <pc:chgData name="Alex Dave" userId="7419d647-714f-46ce-9a66-4049cb0aedda" providerId="ADAL" clId="{745F7DE0-90F3-4A06-9349-783CFEB9A7BF}" dt="2026-08-21T12:37:50.263" v="62" actId="14100"/>
        <pc:sldMkLst>
          <pc:docMk/>
          <pc:sldMk cId="3173571762" sldId="1562"/>
        </pc:sldMkLst>
        <pc:picChg chg="add mod">
          <ac:chgData name="Alex Dave" userId="7419d647-714f-46ce-9a66-4049cb0aedda" providerId="ADAL" clId="{745F7DE0-90F3-4A06-9349-783CFEB9A7BF}" dt="2026-08-21T12:37:50.263" v="62" actId="14100"/>
          <ac:picMkLst>
            <pc:docMk/>
            <pc:sldMk cId="3173571762" sldId="1562"/>
            <ac:picMk id="5" creationId="{F4B7DA4E-D173-293C-EB80-728BBEEF8B50}"/>
          </ac:picMkLst>
        </pc:picChg>
      </pc:sldChg>
      <pc:sldChg chg="addSp modSp new mod">
        <pc:chgData name="Alex Dave" userId="7419d647-714f-46ce-9a66-4049cb0aedda" providerId="ADAL" clId="{745F7DE0-90F3-4A06-9349-783CFEB9A7BF}" dt="2026-08-21T12:38:18.549" v="67" actId="14100"/>
        <pc:sldMkLst>
          <pc:docMk/>
          <pc:sldMk cId="3720580548" sldId="1563"/>
        </pc:sldMkLst>
        <pc:picChg chg="add mod">
          <ac:chgData name="Alex Dave" userId="7419d647-714f-46ce-9a66-4049cb0aedda" providerId="ADAL" clId="{745F7DE0-90F3-4A06-9349-783CFEB9A7BF}" dt="2026-08-21T12:38:18.549" v="67" actId="14100"/>
          <ac:picMkLst>
            <pc:docMk/>
            <pc:sldMk cId="3720580548" sldId="1563"/>
            <ac:picMk id="5" creationId="{13DE2614-38CE-1D4D-03B2-D09E273C2471}"/>
          </ac:picMkLst>
        </pc:picChg>
      </pc:sldChg>
      <pc:sldChg chg="addSp modSp new mod">
        <pc:chgData name="Alex Dave" userId="7419d647-714f-46ce-9a66-4049cb0aedda" providerId="ADAL" clId="{745F7DE0-90F3-4A06-9349-783CFEB9A7BF}" dt="2026-08-21T12:38:53.144" v="74" actId="14100"/>
        <pc:sldMkLst>
          <pc:docMk/>
          <pc:sldMk cId="1604400573" sldId="1564"/>
        </pc:sldMkLst>
        <pc:picChg chg="add mod">
          <ac:chgData name="Alex Dave" userId="7419d647-714f-46ce-9a66-4049cb0aedda" providerId="ADAL" clId="{745F7DE0-90F3-4A06-9349-783CFEB9A7BF}" dt="2026-08-21T12:38:53.144" v="74" actId="14100"/>
          <ac:picMkLst>
            <pc:docMk/>
            <pc:sldMk cId="1604400573" sldId="1564"/>
            <ac:picMk id="5" creationId="{072CC727-47B9-F36C-4A60-E0D84E2D1006}"/>
          </ac:picMkLst>
        </pc:picChg>
      </pc:sldChg>
      <pc:sldChg chg="addSp modSp new mod">
        <pc:chgData name="Alex Dave" userId="7419d647-714f-46ce-9a66-4049cb0aedda" providerId="ADAL" clId="{745F7DE0-90F3-4A06-9349-783CFEB9A7BF}" dt="2026-08-21T12:39:20.262" v="79" actId="14100"/>
        <pc:sldMkLst>
          <pc:docMk/>
          <pc:sldMk cId="1981253567" sldId="1565"/>
        </pc:sldMkLst>
        <pc:picChg chg="add mod">
          <ac:chgData name="Alex Dave" userId="7419d647-714f-46ce-9a66-4049cb0aedda" providerId="ADAL" clId="{745F7DE0-90F3-4A06-9349-783CFEB9A7BF}" dt="2026-08-21T12:39:20.262" v="79" actId="14100"/>
          <ac:picMkLst>
            <pc:docMk/>
            <pc:sldMk cId="1981253567" sldId="1565"/>
            <ac:picMk id="5" creationId="{206E6F1A-6DC1-F433-C0D8-AF8577A8C7EB}"/>
          </ac:picMkLst>
        </pc:picChg>
      </pc:sldChg>
      <pc:sldChg chg="addSp modSp new mod">
        <pc:chgData name="Alex Dave" userId="7419d647-714f-46ce-9a66-4049cb0aedda" providerId="ADAL" clId="{745F7DE0-90F3-4A06-9349-783CFEB9A7BF}" dt="2026-08-21T12:39:41.311" v="84" actId="14100"/>
        <pc:sldMkLst>
          <pc:docMk/>
          <pc:sldMk cId="1798534811" sldId="1566"/>
        </pc:sldMkLst>
        <pc:picChg chg="add mod">
          <ac:chgData name="Alex Dave" userId="7419d647-714f-46ce-9a66-4049cb0aedda" providerId="ADAL" clId="{745F7DE0-90F3-4A06-9349-783CFEB9A7BF}" dt="2026-08-21T12:39:41.311" v="84" actId="14100"/>
          <ac:picMkLst>
            <pc:docMk/>
            <pc:sldMk cId="1798534811" sldId="1566"/>
            <ac:picMk id="5" creationId="{BC60261A-0890-0994-BF32-4A4C576175B2}"/>
          </ac:picMkLst>
        </pc:picChg>
      </pc:sldChg>
      <pc:sldChg chg="addSp modSp new mod">
        <pc:chgData name="Alex Dave" userId="7419d647-714f-46ce-9a66-4049cb0aedda" providerId="ADAL" clId="{745F7DE0-90F3-4A06-9349-783CFEB9A7BF}" dt="2026-08-21T12:40:01.128" v="89" actId="14100"/>
        <pc:sldMkLst>
          <pc:docMk/>
          <pc:sldMk cId="2816359277" sldId="1567"/>
        </pc:sldMkLst>
        <pc:picChg chg="add mod">
          <ac:chgData name="Alex Dave" userId="7419d647-714f-46ce-9a66-4049cb0aedda" providerId="ADAL" clId="{745F7DE0-90F3-4A06-9349-783CFEB9A7BF}" dt="2026-08-21T12:40:01.128" v="89" actId="14100"/>
          <ac:picMkLst>
            <pc:docMk/>
            <pc:sldMk cId="2816359277" sldId="1567"/>
            <ac:picMk id="5" creationId="{8D96F52A-BED0-2641-9FF1-DADEBB47294C}"/>
          </ac:picMkLst>
        </pc:picChg>
      </pc:sldChg>
      <pc:sldChg chg="addSp modSp new mod">
        <pc:chgData name="Alex Dave" userId="7419d647-714f-46ce-9a66-4049cb0aedda" providerId="ADAL" clId="{745F7DE0-90F3-4A06-9349-783CFEB9A7BF}" dt="2026-08-21T12:40:21.437" v="95" actId="14100"/>
        <pc:sldMkLst>
          <pc:docMk/>
          <pc:sldMk cId="1797256665" sldId="1568"/>
        </pc:sldMkLst>
        <pc:picChg chg="add mod">
          <ac:chgData name="Alex Dave" userId="7419d647-714f-46ce-9a66-4049cb0aedda" providerId="ADAL" clId="{745F7DE0-90F3-4A06-9349-783CFEB9A7BF}" dt="2026-08-21T12:40:21.437" v="95" actId="14100"/>
          <ac:picMkLst>
            <pc:docMk/>
            <pc:sldMk cId="1797256665" sldId="1568"/>
            <ac:picMk id="5" creationId="{F24061BD-E0C9-BF45-3F2F-CB1860062C89}"/>
          </ac:picMkLst>
        </pc:picChg>
      </pc:sldChg>
      <pc:sldChg chg="addSp delSp modSp new mod">
        <pc:chgData name="Alex Dave" userId="7419d647-714f-46ce-9a66-4049cb0aedda" providerId="ADAL" clId="{745F7DE0-90F3-4A06-9349-783CFEB9A7BF}" dt="2026-08-21T12:41:01.058" v="104" actId="22"/>
        <pc:sldMkLst>
          <pc:docMk/>
          <pc:sldMk cId="1967198000" sldId="1569"/>
        </pc:sldMkLst>
        <pc:picChg chg="add mod">
          <ac:chgData name="Alex Dave" userId="7419d647-714f-46ce-9a66-4049cb0aedda" providerId="ADAL" clId="{745F7DE0-90F3-4A06-9349-783CFEB9A7BF}" dt="2026-08-21T12:40:41.676" v="100" actId="14100"/>
          <ac:picMkLst>
            <pc:docMk/>
            <pc:sldMk cId="1967198000" sldId="1569"/>
            <ac:picMk id="5" creationId="{68E8F8E4-936E-08FD-82A8-74807619D66D}"/>
          </ac:picMkLst>
        </pc:picChg>
        <pc:picChg chg="add del">
          <ac:chgData name="Alex Dave" userId="7419d647-714f-46ce-9a66-4049cb0aedda" providerId="ADAL" clId="{745F7DE0-90F3-4A06-9349-783CFEB9A7BF}" dt="2026-08-21T12:41:01.058" v="104" actId="22"/>
          <ac:picMkLst>
            <pc:docMk/>
            <pc:sldMk cId="1967198000" sldId="1569"/>
            <ac:picMk id="7" creationId="{ABD07AEA-CACA-EEB8-B8DE-427A76F28189}"/>
          </ac:picMkLst>
        </pc:picChg>
      </pc:sldChg>
      <pc:sldChg chg="addSp delSp modSp new del mod">
        <pc:chgData name="Alex Dave" userId="7419d647-714f-46ce-9a66-4049cb0aedda" providerId="ADAL" clId="{745F7DE0-90F3-4A06-9349-783CFEB9A7BF}" dt="2026-08-21T12:42:26.935" v="123" actId="680"/>
        <pc:sldMkLst>
          <pc:docMk/>
          <pc:sldMk cId="3627424742" sldId="1570"/>
        </pc:sldMkLst>
        <pc:picChg chg="add del mod">
          <ac:chgData name="Alex Dave" userId="7419d647-714f-46ce-9a66-4049cb0aedda" providerId="ADAL" clId="{745F7DE0-90F3-4A06-9349-783CFEB9A7BF}" dt="2026-08-21T12:42:26.433" v="122" actId="22"/>
          <ac:picMkLst>
            <pc:docMk/>
            <pc:sldMk cId="3627424742" sldId="1570"/>
            <ac:picMk id="5" creationId="{82EEA88C-5DC0-3FEC-9560-C395320C7DAB}"/>
          </ac:picMkLst>
        </pc:picChg>
      </pc:sldChg>
      <pc:sldChg chg="addSp delSp modSp new del mod">
        <pc:chgData name="Alex Dave" userId="7419d647-714f-46ce-9a66-4049cb0aedda" providerId="ADAL" clId="{745F7DE0-90F3-4A06-9349-783CFEB9A7BF}" dt="2026-08-21T12:42:21.465" v="118" actId="680"/>
        <pc:sldMkLst>
          <pc:docMk/>
          <pc:sldMk cId="2861697760" sldId="1571"/>
        </pc:sldMkLst>
        <pc:picChg chg="add del mod">
          <ac:chgData name="Alex Dave" userId="7419d647-714f-46ce-9a66-4049cb0aedda" providerId="ADAL" clId="{745F7DE0-90F3-4A06-9349-783CFEB9A7BF}" dt="2026-08-21T12:42:20.991" v="117" actId="22"/>
          <ac:picMkLst>
            <pc:docMk/>
            <pc:sldMk cId="2861697760" sldId="1571"/>
            <ac:picMk id="5" creationId="{0128120B-7BEB-C8B2-7C38-6159AD766A46}"/>
          </ac:picMkLst>
        </pc:picChg>
      </pc:sldChg>
      <pc:sldChg chg="add del setBg">
        <pc:chgData name="Alex Dave" userId="7419d647-714f-46ce-9a66-4049cb0aedda" providerId="ADAL" clId="{745F7DE0-90F3-4A06-9349-783CFEB9A7BF}" dt="2026-08-21T12:41:04.763" v="106"/>
        <pc:sldMkLst>
          <pc:docMk/>
          <pc:sldMk cId="2916945530" sldId="157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5DC7B0-3E40-02E0-8F02-8EC99A4F1F68}"/>
              </a:ext>
            </a:extLst>
          </p:cNvPr>
          <p:cNvSpPr>
            <a:spLocks noGrp="1"/>
          </p:cNvSpPr>
          <p:nvPr>
            <p:ph type="hdr" sz="quarter"/>
          </p:nvPr>
        </p:nvSpPr>
        <p:spPr>
          <a:xfrm>
            <a:off x="0" y="0"/>
            <a:ext cx="4435475" cy="355600"/>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D2169356-F33E-6A8E-D754-CBE863BCAB11}"/>
              </a:ext>
            </a:extLst>
          </p:cNvPr>
          <p:cNvSpPr>
            <a:spLocks noGrp="1"/>
          </p:cNvSpPr>
          <p:nvPr>
            <p:ph type="dt" sz="quarter" idx="1"/>
          </p:nvPr>
        </p:nvSpPr>
        <p:spPr>
          <a:xfrm>
            <a:off x="5797550" y="0"/>
            <a:ext cx="4435475" cy="355600"/>
          </a:xfrm>
          <a:prstGeom prst="rect">
            <a:avLst/>
          </a:prstGeom>
        </p:spPr>
        <p:txBody>
          <a:bodyPr vert="horz" lIns="91440" tIns="45720" rIns="91440" bIns="45720" rtlCol="0"/>
          <a:lstStyle>
            <a:lvl1pPr algn="r">
              <a:defRPr sz="1200"/>
            </a:lvl1pPr>
          </a:lstStyle>
          <a:p>
            <a:fld id="{472EB106-E427-464B-B809-4130B4BF77FE}" type="datetimeFigureOut">
              <a:rPr lang="en-GB" smtClean="0"/>
              <a:t>21/08/2026</a:t>
            </a:fld>
            <a:endParaRPr lang="en-GB"/>
          </a:p>
        </p:txBody>
      </p:sp>
      <p:sp>
        <p:nvSpPr>
          <p:cNvPr id="4" name="Footer Placeholder 3">
            <a:extLst>
              <a:ext uri="{FF2B5EF4-FFF2-40B4-BE49-F238E27FC236}">
                <a16:creationId xmlns:a16="http://schemas.microsoft.com/office/drawing/2014/main" id="{3586E3AB-EFF6-C16C-4B56-655A9259A278}"/>
              </a:ext>
            </a:extLst>
          </p:cNvPr>
          <p:cNvSpPr>
            <a:spLocks noGrp="1"/>
          </p:cNvSpPr>
          <p:nvPr>
            <p:ph type="ftr" sz="quarter" idx="2"/>
          </p:nvPr>
        </p:nvSpPr>
        <p:spPr>
          <a:xfrm>
            <a:off x="0" y="6748463"/>
            <a:ext cx="4435475" cy="3556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2CDF2A4-AD33-762F-F3E3-30188B49790D}"/>
              </a:ext>
            </a:extLst>
          </p:cNvPr>
          <p:cNvSpPr>
            <a:spLocks noGrp="1"/>
          </p:cNvSpPr>
          <p:nvPr>
            <p:ph type="sldNum" sz="quarter" idx="3"/>
          </p:nvPr>
        </p:nvSpPr>
        <p:spPr>
          <a:xfrm>
            <a:off x="5797550" y="6748463"/>
            <a:ext cx="4435475" cy="355600"/>
          </a:xfrm>
          <a:prstGeom prst="rect">
            <a:avLst/>
          </a:prstGeom>
        </p:spPr>
        <p:txBody>
          <a:bodyPr vert="horz" lIns="91440" tIns="45720" rIns="91440" bIns="45720" rtlCol="0" anchor="b"/>
          <a:lstStyle>
            <a:lvl1pPr algn="r">
              <a:defRPr sz="1200"/>
            </a:lvl1pPr>
          </a:lstStyle>
          <a:p>
            <a:fld id="{F9B03D54-B0E5-4868-9522-2E2FA9F04158}" type="slidenum">
              <a:rPr lang="en-GB" smtClean="0"/>
              <a:t>‹#›</a:t>
            </a:fld>
            <a:endParaRPr lang="en-GB"/>
          </a:p>
        </p:txBody>
      </p:sp>
    </p:spTree>
    <p:extLst>
      <p:ext uri="{BB962C8B-B14F-4D97-AF65-F5344CB8AC3E}">
        <p14:creationId xmlns:p14="http://schemas.microsoft.com/office/powerpoint/2010/main" val="3600287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434999" cy="356437"/>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5797248" y="0"/>
            <a:ext cx="4434999" cy="356437"/>
          </a:xfrm>
          <a:prstGeom prst="rect">
            <a:avLst/>
          </a:prstGeom>
        </p:spPr>
        <p:txBody>
          <a:bodyPr vert="horz" lIns="99048" tIns="49524" rIns="99048" bIns="49524" rtlCol="0"/>
          <a:lstStyle>
            <a:lvl1pPr algn="r">
              <a:defRPr sz="1300"/>
            </a:lvl1pPr>
          </a:lstStyle>
          <a:p>
            <a:fld id="{6F3EE2B1-A21C-4131-9894-DEB60A633A7F}" type="datetimeFigureOut">
              <a:rPr lang="en-GB" smtClean="0"/>
              <a:t>21/08/2026</a:t>
            </a:fld>
            <a:endParaRPr lang="en-GB"/>
          </a:p>
        </p:txBody>
      </p:sp>
      <p:sp>
        <p:nvSpPr>
          <p:cNvPr id="4" name="Slide Image Placeholder 3"/>
          <p:cNvSpPr>
            <a:spLocks noGrp="1" noRot="1" noChangeAspect="1"/>
          </p:cNvSpPr>
          <p:nvPr>
            <p:ph type="sldImg" idx="2"/>
          </p:nvPr>
        </p:nvSpPr>
        <p:spPr>
          <a:xfrm>
            <a:off x="2986088" y="887413"/>
            <a:ext cx="4262437" cy="2397125"/>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1023462" y="3418831"/>
            <a:ext cx="8187690" cy="2797224"/>
          </a:xfrm>
          <a:prstGeom prst="rect">
            <a:avLst/>
          </a:prstGeom>
        </p:spPr>
        <p:txBody>
          <a:bodyPr vert="horz" lIns="99048" tIns="49524" rIns="99048" bIns="495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6747629"/>
            <a:ext cx="4434999" cy="356436"/>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5797248" y="6747629"/>
            <a:ext cx="4434999" cy="356436"/>
          </a:xfrm>
          <a:prstGeom prst="rect">
            <a:avLst/>
          </a:prstGeom>
        </p:spPr>
        <p:txBody>
          <a:bodyPr vert="horz" lIns="99048" tIns="49524" rIns="99048" bIns="49524" rtlCol="0" anchor="b"/>
          <a:lstStyle>
            <a:lvl1pPr algn="r">
              <a:defRPr sz="1300"/>
            </a:lvl1pPr>
          </a:lstStyle>
          <a:p>
            <a:fld id="{C1AD89CA-FC7E-4214-97FD-7D74B56B6DEC}" type="slidenum">
              <a:rPr lang="en-GB" smtClean="0"/>
              <a:t>‹#›</a:t>
            </a:fld>
            <a:endParaRPr lang="en-GB"/>
          </a:p>
        </p:txBody>
      </p:sp>
    </p:spTree>
    <p:extLst>
      <p:ext uri="{BB962C8B-B14F-4D97-AF65-F5344CB8AC3E}">
        <p14:creationId xmlns:p14="http://schemas.microsoft.com/office/powerpoint/2010/main" val="3455617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AD89CA-FC7E-4214-97FD-7D74B56B6DEC}" type="slidenum">
              <a:rPr lang="en-GB" smtClean="0"/>
              <a:t>17</a:t>
            </a:fld>
            <a:endParaRPr lang="en-GB"/>
          </a:p>
        </p:txBody>
      </p:sp>
    </p:spTree>
    <p:extLst>
      <p:ext uri="{BB962C8B-B14F-4D97-AF65-F5344CB8AC3E}">
        <p14:creationId xmlns:p14="http://schemas.microsoft.com/office/powerpoint/2010/main" val="1451439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AD89CA-FC7E-4214-97FD-7D74B56B6DEC}" type="slidenum">
              <a:rPr lang="en-GB" smtClean="0"/>
              <a:t>21</a:t>
            </a:fld>
            <a:endParaRPr lang="en-GB"/>
          </a:p>
        </p:txBody>
      </p:sp>
    </p:spTree>
    <p:extLst>
      <p:ext uri="{BB962C8B-B14F-4D97-AF65-F5344CB8AC3E}">
        <p14:creationId xmlns:p14="http://schemas.microsoft.com/office/powerpoint/2010/main" val="677040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AD89CA-FC7E-4214-97FD-7D74B56B6DEC}" type="slidenum">
              <a:rPr lang="en-GB" smtClean="0"/>
              <a:t>22</a:t>
            </a:fld>
            <a:endParaRPr lang="en-GB"/>
          </a:p>
        </p:txBody>
      </p:sp>
    </p:spTree>
    <p:extLst>
      <p:ext uri="{BB962C8B-B14F-4D97-AF65-F5344CB8AC3E}">
        <p14:creationId xmlns:p14="http://schemas.microsoft.com/office/powerpoint/2010/main" val="14563120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Picture 2" descr="A red and black rectangular sign with white text&#10;&#10;Description automatically generated with low confidence">
            <a:extLst>
              <a:ext uri="{FF2B5EF4-FFF2-40B4-BE49-F238E27FC236}">
                <a16:creationId xmlns:a16="http://schemas.microsoft.com/office/drawing/2014/main" id="{953C16F4-58D8-3DAB-4560-334AF6CF60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6049" y="221673"/>
            <a:ext cx="1725273" cy="1214383"/>
          </a:xfrm>
          <a:prstGeom prst="rect">
            <a:avLst/>
          </a:prstGeom>
        </p:spPr>
      </p:pic>
      <p:sp>
        <p:nvSpPr>
          <p:cNvPr id="2" name="Title 1">
            <a:extLst>
              <a:ext uri="{FF2B5EF4-FFF2-40B4-BE49-F238E27FC236}">
                <a16:creationId xmlns:a16="http://schemas.microsoft.com/office/drawing/2014/main" id="{DE41AF1E-08E3-7C8B-A210-1DA7A591A49D}"/>
              </a:ext>
            </a:extLst>
          </p:cNvPr>
          <p:cNvSpPr>
            <a:spLocks noGrp="1"/>
          </p:cNvSpPr>
          <p:nvPr>
            <p:ph type="title"/>
          </p:nvPr>
        </p:nvSpPr>
        <p:spPr>
          <a:xfrm>
            <a:off x="2503502" y="365125"/>
            <a:ext cx="8850297" cy="1325563"/>
          </a:xfrm>
          <a:prstGeom prst="rect">
            <a:avLst/>
          </a:prstGeom>
        </p:spPr>
        <p:txBody>
          <a:bodyPr/>
          <a:lstStyle/>
          <a:p>
            <a:r>
              <a:rPr lang="en-US"/>
              <a:t>Click to edit Master title style</a:t>
            </a:r>
            <a:endParaRPr lang="en-GB"/>
          </a:p>
        </p:txBody>
      </p:sp>
      <p:sp>
        <p:nvSpPr>
          <p:cNvPr id="5" name="Text Placeholder 4">
            <a:extLst>
              <a:ext uri="{FF2B5EF4-FFF2-40B4-BE49-F238E27FC236}">
                <a16:creationId xmlns:a16="http://schemas.microsoft.com/office/drawing/2014/main" id="{C625C633-FFDB-EC82-4692-206A1B3D0599}"/>
              </a:ext>
            </a:extLst>
          </p:cNvPr>
          <p:cNvSpPr>
            <a:spLocks noGrp="1"/>
          </p:cNvSpPr>
          <p:nvPr>
            <p:ph type="body" sz="quarter" idx="10"/>
          </p:nvPr>
        </p:nvSpPr>
        <p:spPr>
          <a:xfrm>
            <a:off x="381000" y="1935163"/>
            <a:ext cx="11533188" cy="41814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93377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3" name="Picture 2" descr="A red and black rectangular sign with white text&#10;&#10;Description automatically generated with low confidence">
            <a:extLst>
              <a:ext uri="{FF2B5EF4-FFF2-40B4-BE49-F238E27FC236}">
                <a16:creationId xmlns:a16="http://schemas.microsoft.com/office/drawing/2014/main" id="{421CBB7B-7AF2-8C19-844A-FD5FF61234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4018" y="5469478"/>
            <a:ext cx="1690815" cy="1190129"/>
          </a:xfrm>
          <a:prstGeom prst="rect">
            <a:avLst/>
          </a:prstGeom>
        </p:spPr>
      </p:pic>
      <p:sp>
        <p:nvSpPr>
          <p:cNvPr id="2" name="Title 1">
            <a:extLst>
              <a:ext uri="{FF2B5EF4-FFF2-40B4-BE49-F238E27FC236}">
                <a16:creationId xmlns:a16="http://schemas.microsoft.com/office/drawing/2014/main" id="{4138E86D-9032-DB9E-C503-CE9F5933FC9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5" name="Text Placeholder 4">
            <a:extLst>
              <a:ext uri="{FF2B5EF4-FFF2-40B4-BE49-F238E27FC236}">
                <a16:creationId xmlns:a16="http://schemas.microsoft.com/office/drawing/2014/main" id="{20D351EF-83F3-36B4-984A-CC19DA68B152}"/>
              </a:ext>
            </a:extLst>
          </p:cNvPr>
          <p:cNvSpPr>
            <a:spLocks noGrp="1"/>
          </p:cNvSpPr>
          <p:nvPr>
            <p:ph type="body" sz="quarter" idx="10"/>
          </p:nvPr>
        </p:nvSpPr>
        <p:spPr>
          <a:xfrm>
            <a:off x="838200" y="1793875"/>
            <a:ext cx="10515600" cy="36750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45234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3D001-12D5-C425-2766-D0CBE7C86A7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pic>
        <p:nvPicPr>
          <p:cNvPr id="4" name="Picture 3" descr="A red and black rectangular sign with white text&#10;&#10;Description automatically generated with low confidence">
            <a:extLst>
              <a:ext uri="{FF2B5EF4-FFF2-40B4-BE49-F238E27FC236}">
                <a16:creationId xmlns:a16="http://schemas.microsoft.com/office/drawing/2014/main" id="{1AEDAAA8-DB8E-E52A-CF87-EE38E2B528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855" y="121623"/>
            <a:ext cx="1690815" cy="1190129"/>
          </a:xfrm>
          <a:prstGeom prst="rect">
            <a:avLst/>
          </a:prstGeom>
        </p:spPr>
      </p:pic>
      <p:sp>
        <p:nvSpPr>
          <p:cNvPr id="5" name="Text Placeholder 4">
            <a:extLst>
              <a:ext uri="{FF2B5EF4-FFF2-40B4-BE49-F238E27FC236}">
                <a16:creationId xmlns:a16="http://schemas.microsoft.com/office/drawing/2014/main" id="{99DF09C0-BFE5-890E-4116-504F2594CBB5}"/>
              </a:ext>
            </a:extLst>
          </p:cNvPr>
          <p:cNvSpPr>
            <a:spLocks noGrp="1"/>
          </p:cNvSpPr>
          <p:nvPr>
            <p:ph type="body" sz="quarter" idx="10"/>
          </p:nvPr>
        </p:nvSpPr>
        <p:spPr>
          <a:xfrm>
            <a:off x="838200" y="1997075"/>
            <a:ext cx="10641013" cy="43592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289163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3080978"/>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65"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kcsietranslate.lgfl.net/" TargetMode="External"/><Relationship Id="rId2" Type="http://schemas.openxmlformats.org/officeDocument/2006/relationships/hyperlink" Target="https://kcsiequiz.lgfl.net/" TargetMode="External"/><Relationship Id="rId1" Type="http://schemas.openxmlformats.org/officeDocument/2006/relationships/slideLayout" Target="../slideLayouts/slideLayout3.xml"/><Relationship Id="rId4" Type="http://schemas.openxmlformats.org/officeDocument/2006/relationships/hyperlink" Target="https://genai.lgfl.net/"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safefiltering.lgfl.net/" TargetMode="External"/><Relationship Id="rId2" Type="http://schemas.openxmlformats.org/officeDocument/2006/relationships/hyperlink" Target="https://onlinesafetyaudit.lgfl.net/" TargetMode="External"/><Relationship Id="rId1" Type="http://schemas.openxmlformats.org/officeDocument/2006/relationships/slideLayout" Target="../slideLayouts/slideLayout3.xml"/><Relationship Id="rId5" Type="http://schemas.openxmlformats.org/officeDocument/2006/relationships/hyperlink" Target="https://safepolicies.lgfl.net/" TargetMode="External"/><Relationship Id="rId4" Type="http://schemas.openxmlformats.org/officeDocument/2006/relationships/hyperlink" Target="https://www.gov.uk/government/publications/relationships-education-relationships-and-sex-education-rse-and-health-education"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8" Type="http://schemas.openxmlformats.org/officeDocument/2006/relationships/hyperlink" Target="mailto:safeguarding@lgfl.net" TargetMode="External"/><Relationship Id="rId3" Type="http://schemas.openxmlformats.org/officeDocument/2006/relationships/hyperlink" Target="https://newsletter.lgfl.net/" TargetMode="External"/><Relationship Id="rId7" Type="http://schemas.openxmlformats.org/officeDocument/2006/relationships/hyperlink" Target="https://safetraining.lgfl.net/"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saferesources.lgfl.net/" TargetMode="External"/><Relationship Id="rId5" Type="http://schemas.openxmlformats.org/officeDocument/2006/relationships/hyperlink" Target="https://safeguarded.lgfl.net/" TargetMode="External"/><Relationship Id="rId4" Type="http://schemas.openxmlformats.org/officeDocument/2006/relationships/hyperlink" Target="https://safeblog.lgfl.net/"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BDD7E-CAC9-719A-9A08-B268D9BF2AE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3D9EE81-2F8F-A357-B80C-18C94716AFD3}"/>
              </a:ext>
            </a:extLst>
          </p:cNvPr>
          <p:cNvSpPr>
            <a:spLocks noGrp="1"/>
          </p:cNvSpPr>
          <p:nvPr>
            <p:ph type="body" sz="quarter" idx="10"/>
          </p:nvPr>
        </p:nvSpPr>
        <p:spPr/>
        <p:txBody>
          <a:bodyPr/>
          <a:lstStyle/>
          <a:p>
            <a:endParaRPr lang="en-GB"/>
          </a:p>
        </p:txBody>
      </p:sp>
      <p:pic>
        <p:nvPicPr>
          <p:cNvPr id="5" name="Picture 4">
            <a:extLst>
              <a:ext uri="{FF2B5EF4-FFF2-40B4-BE49-F238E27FC236}">
                <a16:creationId xmlns:a16="http://schemas.microsoft.com/office/drawing/2014/main" id="{B2169AF5-2C1A-45E3-EC07-1367592229B9}"/>
              </a:ext>
            </a:extLst>
          </p:cNvPr>
          <p:cNvPicPr>
            <a:picLocks noChangeAspect="1"/>
          </p:cNvPicPr>
          <p:nvPr/>
        </p:nvPicPr>
        <p:blipFill>
          <a:blip r:embed="rId2"/>
          <a:stretch>
            <a:fillRect/>
          </a:stretch>
        </p:blipFill>
        <p:spPr>
          <a:xfrm>
            <a:off x="-301897" y="0"/>
            <a:ext cx="12493897" cy="7027818"/>
          </a:xfrm>
          <a:prstGeom prst="rect">
            <a:avLst/>
          </a:prstGeom>
        </p:spPr>
      </p:pic>
    </p:spTree>
    <p:extLst>
      <p:ext uri="{BB962C8B-B14F-4D97-AF65-F5344CB8AC3E}">
        <p14:creationId xmlns:p14="http://schemas.microsoft.com/office/powerpoint/2010/main" val="2139075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0B3C8-25CF-E9B8-7831-2643861C7FA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96D22A6-E1CD-A36A-E41A-F1E3A2E25931}"/>
              </a:ext>
            </a:extLst>
          </p:cNvPr>
          <p:cNvSpPr>
            <a:spLocks noGrp="1"/>
          </p:cNvSpPr>
          <p:nvPr>
            <p:ph type="body" sz="quarter" idx="10"/>
          </p:nvPr>
        </p:nvSpPr>
        <p:spPr/>
        <p:txBody>
          <a:bodyPr/>
          <a:lstStyle/>
          <a:p>
            <a:endParaRPr lang="en-GB"/>
          </a:p>
        </p:txBody>
      </p:sp>
      <p:pic>
        <p:nvPicPr>
          <p:cNvPr id="5" name="Picture 4">
            <a:extLst>
              <a:ext uri="{FF2B5EF4-FFF2-40B4-BE49-F238E27FC236}">
                <a16:creationId xmlns:a16="http://schemas.microsoft.com/office/drawing/2014/main" id="{F4B7DA4E-D173-293C-EB80-728BBEEF8B50}"/>
              </a:ext>
            </a:extLst>
          </p:cNvPr>
          <p:cNvPicPr>
            <a:picLocks noChangeAspect="1"/>
          </p:cNvPicPr>
          <p:nvPr/>
        </p:nvPicPr>
        <p:blipFill>
          <a:blip r:embed="rId2"/>
          <a:stretch>
            <a:fillRect/>
          </a:stretch>
        </p:blipFill>
        <p:spPr>
          <a:xfrm>
            <a:off x="0" y="-1"/>
            <a:ext cx="12192000" cy="6858001"/>
          </a:xfrm>
          <a:prstGeom prst="rect">
            <a:avLst/>
          </a:prstGeom>
        </p:spPr>
      </p:pic>
    </p:spTree>
    <p:extLst>
      <p:ext uri="{BB962C8B-B14F-4D97-AF65-F5344CB8AC3E}">
        <p14:creationId xmlns:p14="http://schemas.microsoft.com/office/powerpoint/2010/main" val="3173571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518D2-84F0-7653-3EF7-1480A50C591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796E7803-C5E2-8CB3-A33E-C6DEC42A2CEE}"/>
              </a:ext>
            </a:extLst>
          </p:cNvPr>
          <p:cNvSpPr>
            <a:spLocks noGrp="1"/>
          </p:cNvSpPr>
          <p:nvPr>
            <p:ph type="body" sz="quarter" idx="10"/>
          </p:nvPr>
        </p:nvSpPr>
        <p:spPr/>
        <p:txBody>
          <a:bodyPr/>
          <a:lstStyle/>
          <a:p>
            <a:endParaRPr lang="en-GB"/>
          </a:p>
        </p:txBody>
      </p:sp>
      <p:pic>
        <p:nvPicPr>
          <p:cNvPr id="5" name="Picture 4">
            <a:extLst>
              <a:ext uri="{FF2B5EF4-FFF2-40B4-BE49-F238E27FC236}">
                <a16:creationId xmlns:a16="http://schemas.microsoft.com/office/drawing/2014/main" id="{13DE2614-38CE-1D4D-03B2-D09E273C2471}"/>
              </a:ext>
            </a:extLst>
          </p:cNvPr>
          <p:cNvPicPr>
            <a:picLocks noChangeAspect="1"/>
          </p:cNvPicPr>
          <p:nvPr/>
        </p:nvPicPr>
        <p:blipFill>
          <a:blip r:embed="rId2"/>
          <a:stretch>
            <a:fillRect/>
          </a:stretch>
        </p:blipFill>
        <p:spPr>
          <a:xfrm>
            <a:off x="0" y="-1"/>
            <a:ext cx="12192000" cy="6858001"/>
          </a:xfrm>
          <a:prstGeom prst="rect">
            <a:avLst/>
          </a:prstGeom>
        </p:spPr>
      </p:pic>
    </p:spTree>
    <p:extLst>
      <p:ext uri="{BB962C8B-B14F-4D97-AF65-F5344CB8AC3E}">
        <p14:creationId xmlns:p14="http://schemas.microsoft.com/office/powerpoint/2010/main" val="3720580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6C17C-6534-6211-85D5-6FA9D5A4844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49412E6-7D3E-C903-5B71-51CEA0C19121}"/>
              </a:ext>
            </a:extLst>
          </p:cNvPr>
          <p:cNvSpPr>
            <a:spLocks noGrp="1"/>
          </p:cNvSpPr>
          <p:nvPr>
            <p:ph type="body" sz="quarter" idx="10"/>
          </p:nvPr>
        </p:nvSpPr>
        <p:spPr/>
        <p:txBody>
          <a:bodyPr/>
          <a:lstStyle/>
          <a:p>
            <a:endParaRPr lang="en-GB"/>
          </a:p>
        </p:txBody>
      </p:sp>
      <p:pic>
        <p:nvPicPr>
          <p:cNvPr id="5" name="Picture 4">
            <a:extLst>
              <a:ext uri="{FF2B5EF4-FFF2-40B4-BE49-F238E27FC236}">
                <a16:creationId xmlns:a16="http://schemas.microsoft.com/office/drawing/2014/main" id="{072CC727-47B9-F36C-4A60-E0D84E2D1006}"/>
              </a:ext>
            </a:extLst>
          </p:cNvPr>
          <p:cNvPicPr>
            <a:picLocks noChangeAspect="1"/>
          </p:cNvPicPr>
          <p:nvPr/>
        </p:nvPicPr>
        <p:blipFill>
          <a:blip r:embed="rId2"/>
          <a:stretch>
            <a:fillRect/>
          </a:stretch>
        </p:blipFill>
        <p:spPr>
          <a:xfrm>
            <a:off x="0" y="-1"/>
            <a:ext cx="12192000" cy="6858001"/>
          </a:xfrm>
          <a:prstGeom prst="rect">
            <a:avLst/>
          </a:prstGeom>
        </p:spPr>
      </p:pic>
    </p:spTree>
    <p:extLst>
      <p:ext uri="{BB962C8B-B14F-4D97-AF65-F5344CB8AC3E}">
        <p14:creationId xmlns:p14="http://schemas.microsoft.com/office/powerpoint/2010/main" val="160440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AF6AC-ABCA-CED6-BF0D-4642C0778C1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748B38A-5E43-36CA-5F8E-5FC85615AE45}"/>
              </a:ext>
            </a:extLst>
          </p:cNvPr>
          <p:cNvSpPr>
            <a:spLocks noGrp="1"/>
          </p:cNvSpPr>
          <p:nvPr>
            <p:ph type="body" sz="quarter" idx="10"/>
          </p:nvPr>
        </p:nvSpPr>
        <p:spPr/>
        <p:txBody>
          <a:bodyPr/>
          <a:lstStyle/>
          <a:p>
            <a:endParaRPr lang="en-GB"/>
          </a:p>
        </p:txBody>
      </p:sp>
      <p:pic>
        <p:nvPicPr>
          <p:cNvPr id="5" name="Picture 4">
            <a:extLst>
              <a:ext uri="{FF2B5EF4-FFF2-40B4-BE49-F238E27FC236}">
                <a16:creationId xmlns:a16="http://schemas.microsoft.com/office/drawing/2014/main" id="{206E6F1A-6DC1-F433-C0D8-AF8577A8C7EB}"/>
              </a:ext>
            </a:extLst>
          </p:cNvPr>
          <p:cNvPicPr>
            <a:picLocks noChangeAspect="1"/>
          </p:cNvPicPr>
          <p:nvPr/>
        </p:nvPicPr>
        <p:blipFill>
          <a:blip r:embed="rId2"/>
          <a:stretch>
            <a:fillRect/>
          </a:stretch>
        </p:blipFill>
        <p:spPr>
          <a:xfrm>
            <a:off x="0" y="-1"/>
            <a:ext cx="12192000" cy="6858001"/>
          </a:xfrm>
          <a:prstGeom prst="rect">
            <a:avLst/>
          </a:prstGeom>
        </p:spPr>
      </p:pic>
    </p:spTree>
    <p:extLst>
      <p:ext uri="{BB962C8B-B14F-4D97-AF65-F5344CB8AC3E}">
        <p14:creationId xmlns:p14="http://schemas.microsoft.com/office/powerpoint/2010/main" val="1981253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1FF8F-EB28-A03A-3BA4-430112A65D3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83FE1BF-149F-A98B-367E-56B594539562}"/>
              </a:ext>
            </a:extLst>
          </p:cNvPr>
          <p:cNvSpPr>
            <a:spLocks noGrp="1"/>
          </p:cNvSpPr>
          <p:nvPr>
            <p:ph type="body" sz="quarter" idx="10"/>
          </p:nvPr>
        </p:nvSpPr>
        <p:spPr/>
        <p:txBody>
          <a:bodyPr/>
          <a:lstStyle/>
          <a:p>
            <a:endParaRPr lang="en-GB"/>
          </a:p>
        </p:txBody>
      </p:sp>
      <p:pic>
        <p:nvPicPr>
          <p:cNvPr id="5" name="Picture 4">
            <a:extLst>
              <a:ext uri="{FF2B5EF4-FFF2-40B4-BE49-F238E27FC236}">
                <a16:creationId xmlns:a16="http://schemas.microsoft.com/office/drawing/2014/main" id="{BC60261A-0890-0994-BF32-4A4C576175B2}"/>
              </a:ext>
            </a:extLst>
          </p:cNvPr>
          <p:cNvPicPr>
            <a:picLocks noChangeAspect="1"/>
          </p:cNvPicPr>
          <p:nvPr/>
        </p:nvPicPr>
        <p:blipFill>
          <a:blip r:embed="rId2"/>
          <a:stretch>
            <a:fillRect/>
          </a:stretch>
        </p:blipFill>
        <p:spPr>
          <a:xfrm>
            <a:off x="-1" y="-1"/>
            <a:ext cx="12192001" cy="6858001"/>
          </a:xfrm>
          <a:prstGeom prst="rect">
            <a:avLst/>
          </a:prstGeom>
        </p:spPr>
      </p:pic>
    </p:spTree>
    <p:extLst>
      <p:ext uri="{BB962C8B-B14F-4D97-AF65-F5344CB8AC3E}">
        <p14:creationId xmlns:p14="http://schemas.microsoft.com/office/powerpoint/2010/main" val="1798534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C3013-89F3-0488-8F3E-AF4B712A4E6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2314ADF-092C-3710-B7D1-C308114DCE59}"/>
              </a:ext>
            </a:extLst>
          </p:cNvPr>
          <p:cNvSpPr>
            <a:spLocks noGrp="1"/>
          </p:cNvSpPr>
          <p:nvPr>
            <p:ph type="body" sz="quarter" idx="10"/>
          </p:nvPr>
        </p:nvSpPr>
        <p:spPr/>
        <p:txBody>
          <a:bodyPr/>
          <a:lstStyle/>
          <a:p>
            <a:endParaRPr lang="en-GB"/>
          </a:p>
        </p:txBody>
      </p:sp>
      <p:pic>
        <p:nvPicPr>
          <p:cNvPr id="5" name="Picture 4">
            <a:extLst>
              <a:ext uri="{FF2B5EF4-FFF2-40B4-BE49-F238E27FC236}">
                <a16:creationId xmlns:a16="http://schemas.microsoft.com/office/drawing/2014/main" id="{8D96F52A-BED0-2641-9FF1-DADEBB47294C}"/>
              </a:ext>
            </a:extLst>
          </p:cNvPr>
          <p:cNvPicPr>
            <a:picLocks noChangeAspect="1"/>
          </p:cNvPicPr>
          <p:nvPr/>
        </p:nvPicPr>
        <p:blipFill>
          <a:blip r:embed="rId2"/>
          <a:stretch>
            <a:fillRect/>
          </a:stretch>
        </p:blipFill>
        <p:spPr>
          <a:xfrm>
            <a:off x="-1" y="-1"/>
            <a:ext cx="12192001" cy="6858001"/>
          </a:xfrm>
          <a:prstGeom prst="rect">
            <a:avLst/>
          </a:prstGeom>
        </p:spPr>
      </p:pic>
    </p:spTree>
    <p:extLst>
      <p:ext uri="{BB962C8B-B14F-4D97-AF65-F5344CB8AC3E}">
        <p14:creationId xmlns:p14="http://schemas.microsoft.com/office/powerpoint/2010/main" val="2816359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62481-C19B-8F69-0E8A-C9AFA452509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0238717-7ECA-6E20-BFBC-F58D8DD32208}"/>
              </a:ext>
            </a:extLst>
          </p:cNvPr>
          <p:cNvSpPr>
            <a:spLocks noGrp="1"/>
          </p:cNvSpPr>
          <p:nvPr>
            <p:ph type="body" sz="quarter" idx="10"/>
          </p:nvPr>
        </p:nvSpPr>
        <p:spPr/>
        <p:txBody>
          <a:bodyPr/>
          <a:lstStyle/>
          <a:p>
            <a:endParaRPr lang="en-GB"/>
          </a:p>
        </p:txBody>
      </p:sp>
      <p:pic>
        <p:nvPicPr>
          <p:cNvPr id="5" name="Picture 4">
            <a:extLst>
              <a:ext uri="{FF2B5EF4-FFF2-40B4-BE49-F238E27FC236}">
                <a16:creationId xmlns:a16="http://schemas.microsoft.com/office/drawing/2014/main" id="{F24061BD-E0C9-BF45-3F2F-CB1860062C89}"/>
              </a:ext>
            </a:extLst>
          </p:cNvPr>
          <p:cNvPicPr>
            <a:picLocks noChangeAspect="1"/>
          </p:cNvPicPr>
          <p:nvPr/>
        </p:nvPicPr>
        <p:blipFill>
          <a:blip r:embed="rId2"/>
          <a:stretch>
            <a:fillRect/>
          </a:stretch>
        </p:blipFill>
        <p:spPr>
          <a:xfrm>
            <a:off x="-1" y="-1"/>
            <a:ext cx="12192001" cy="6858001"/>
          </a:xfrm>
          <a:prstGeom prst="rect">
            <a:avLst/>
          </a:prstGeom>
        </p:spPr>
      </p:pic>
    </p:spTree>
    <p:extLst>
      <p:ext uri="{BB962C8B-B14F-4D97-AF65-F5344CB8AC3E}">
        <p14:creationId xmlns:p14="http://schemas.microsoft.com/office/powerpoint/2010/main" val="17972566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7E563-8649-CD58-6E1E-C52EDB9692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ECAFB-3F5B-9CDD-3CFB-A377B9E0A739}"/>
              </a:ext>
            </a:extLst>
          </p:cNvPr>
          <p:cNvSpPr>
            <a:spLocks noGrp="1"/>
          </p:cNvSpPr>
          <p:nvPr>
            <p:ph type="title"/>
          </p:nvPr>
        </p:nvSpPr>
        <p:spPr/>
        <p:txBody>
          <a:bodyPr/>
          <a:lstStyle/>
          <a:p>
            <a:r>
              <a:rPr lang="en-GB" b="1" dirty="0"/>
              <a:t>Children with Medical Conditions</a:t>
            </a:r>
          </a:p>
        </p:txBody>
      </p:sp>
      <p:sp>
        <p:nvSpPr>
          <p:cNvPr id="3" name="Text Placeholder 2">
            <a:extLst>
              <a:ext uri="{FF2B5EF4-FFF2-40B4-BE49-F238E27FC236}">
                <a16:creationId xmlns:a16="http://schemas.microsoft.com/office/drawing/2014/main" id="{8D8CB737-7B71-E047-368E-671197110A9B}"/>
              </a:ext>
            </a:extLst>
          </p:cNvPr>
          <p:cNvSpPr>
            <a:spLocks noGrp="1"/>
          </p:cNvSpPr>
          <p:nvPr>
            <p:ph type="body" sz="quarter" idx="10"/>
          </p:nvPr>
        </p:nvSpPr>
        <p:spPr>
          <a:xfrm>
            <a:off x="838200" y="1997076"/>
            <a:ext cx="4900749" cy="3666216"/>
          </a:xfrm>
        </p:spPr>
        <p:txBody>
          <a:bodyPr/>
          <a:lstStyle/>
          <a:p>
            <a:pPr marL="0" indent="0">
              <a:buNone/>
            </a:pPr>
            <a:r>
              <a:rPr lang="en-GB" dirty="0"/>
              <a:t>A new paragraph has been included to state that incidents involving pupils with medical needs, including allergies, do not automatically require a safeguarding referral, whereas incidents as a result of neglect, abuse or exploitation of pupils would prompt a safeguarding referral.</a:t>
            </a:r>
          </a:p>
        </p:txBody>
      </p:sp>
      <p:sp>
        <p:nvSpPr>
          <p:cNvPr id="5" name="TextBox 4">
            <a:extLst>
              <a:ext uri="{FF2B5EF4-FFF2-40B4-BE49-F238E27FC236}">
                <a16:creationId xmlns:a16="http://schemas.microsoft.com/office/drawing/2014/main" id="{B3C817AE-AF2F-D04B-FF04-210046562745}"/>
              </a:ext>
            </a:extLst>
          </p:cNvPr>
          <p:cNvSpPr txBox="1"/>
          <p:nvPr/>
        </p:nvSpPr>
        <p:spPr>
          <a:xfrm>
            <a:off x="4975667" y="6095999"/>
            <a:ext cx="2673531" cy="646331"/>
          </a:xfrm>
          <a:prstGeom prst="rect">
            <a:avLst/>
          </a:prstGeom>
          <a:noFill/>
        </p:spPr>
        <p:txBody>
          <a:bodyPr wrap="square" rtlCol="0">
            <a:spAutoFit/>
          </a:bodyPr>
          <a:lstStyle/>
          <a:p>
            <a:r>
              <a:rPr lang="en-GB" sz="3600" b="1" dirty="0">
                <a:solidFill>
                  <a:srgbClr val="FF0000"/>
                </a:solidFill>
              </a:rPr>
              <a:t>kcsie.lgfl.net</a:t>
            </a:r>
          </a:p>
        </p:txBody>
      </p:sp>
      <p:pic>
        <p:nvPicPr>
          <p:cNvPr id="7" name="Picture 6">
            <a:extLst>
              <a:ext uri="{FF2B5EF4-FFF2-40B4-BE49-F238E27FC236}">
                <a16:creationId xmlns:a16="http://schemas.microsoft.com/office/drawing/2014/main" id="{BF8DBFD2-F651-8C9E-0F60-A24D775BEC02}"/>
              </a:ext>
            </a:extLst>
          </p:cNvPr>
          <p:cNvPicPr>
            <a:picLocks noChangeAspect="1"/>
          </p:cNvPicPr>
          <p:nvPr/>
        </p:nvPicPr>
        <p:blipFill>
          <a:blip r:embed="rId3"/>
          <a:stretch>
            <a:fillRect/>
          </a:stretch>
        </p:blipFill>
        <p:spPr>
          <a:xfrm>
            <a:off x="5954463" y="1549337"/>
            <a:ext cx="6011114" cy="895475"/>
          </a:xfrm>
          <a:prstGeom prst="rect">
            <a:avLst/>
          </a:prstGeom>
        </p:spPr>
      </p:pic>
      <p:pic>
        <p:nvPicPr>
          <p:cNvPr id="9" name="Picture 8">
            <a:extLst>
              <a:ext uri="{FF2B5EF4-FFF2-40B4-BE49-F238E27FC236}">
                <a16:creationId xmlns:a16="http://schemas.microsoft.com/office/drawing/2014/main" id="{238E62C4-F707-426D-4769-A76F7533BBA4}"/>
              </a:ext>
            </a:extLst>
          </p:cNvPr>
          <p:cNvPicPr>
            <a:picLocks noChangeAspect="1"/>
          </p:cNvPicPr>
          <p:nvPr/>
        </p:nvPicPr>
        <p:blipFill>
          <a:blip r:embed="rId4"/>
          <a:stretch>
            <a:fillRect/>
          </a:stretch>
        </p:blipFill>
        <p:spPr>
          <a:xfrm>
            <a:off x="5954463" y="2222270"/>
            <a:ext cx="5953956" cy="2848373"/>
          </a:xfrm>
          <a:prstGeom prst="rect">
            <a:avLst/>
          </a:prstGeom>
        </p:spPr>
      </p:pic>
      <p:sp>
        <p:nvSpPr>
          <p:cNvPr id="11" name="Rectangle 10">
            <a:extLst>
              <a:ext uri="{FF2B5EF4-FFF2-40B4-BE49-F238E27FC236}">
                <a16:creationId xmlns:a16="http://schemas.microsoft.com/office/drawing/2014/main" id="{C741E7DB-1AEC-37B2-7A82-3FBFC356B7B2}"/>
              </a:ext>
            </a:extLst>
          </p:cNvPr>
          <p:cNvSpPr/>
          <p:nvPr/>
        </p:nvSpPr>
        <p:spPr>
          <a:xfrm>
            <a:off x="6080715" y="1419757"/>
            <a:ext cx="5754233" cy="366621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BEAD718A-C8C4-0380-1A2C-CB6A4BEAA6B9}"/>
              </a:ext>
            </a:extLst>
          </p:cNvPr>
          <p:cNvSpPr txBox="1"/>
          <p:nvPr/>
        </p:nvSpPr>
        <p:spPr>
          <a:xfrm>
            <a:off x="9405426" y="5221653"/>
            <a:ext cx="2786574" cy="369332"/>
          </a:xfrm>
          <a:prstGeom prst="rect">
            <a:avLst/>
          </a:prstGeom>
          <a:noFill/>
        </p:spPr>
        <p:txBody>
          <a:bodyPr wrap="square" rtlCol="0">
            <a:spAutoFit/>
          </a:bodyPr>
          <a:lstStyle/>
          <a:p>
            <a:r>
              <a:rPr lang="en-GB" i="1" dirty="0" err="1"/>
              <a:t>Pgs</a:t>
            </a:r>
            <a:r>
              <a:rPr lang="en-GB" i="1" dirty="0"/>
              <a:t> 63-64 KCSIE 2026</a:t>
            </a:r>
          </a:p>
        </p:txBody>
      </p:sp>
    </p:spTree>
    <p:extLst>
      <p:ext uri="{BB962C8B-B14F-4D97-AF65-F5344CB8AC3E}">
        <p14:creationId xmlns:p14="http://schemas.microsoft.com/office/powerpoint/2010/main" val="1105472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3736D-AF11-89E7-CE91-C92DAF34847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0568040-A1E9-500D-09B6-9C5F73ECA5A9}"/>
              </a:ext>
            </a:extLst>
          </p:cNvPr>
          <p:cNvSpPr>
            <a:spLocks noGrp="1"/>
          </p:cNvSpPr>
          <p:nvPr>
            <p:ph type="body" sz="quarter" idx="10"/>
          </p:nvPr>
        </p:nvSpPr>
        <p:spPr/>
        <p:txBody>
          <a:bodyPr/>
          <a:lstStyle/>
          <a:p>
            <a:endParaRPr lang="en-GB"/>
          </a:p>
        </p:txBody>
      </p:sp>
      <p:pic>
        <p:nvPicPr>
          <p:cNvPr id="5" name="Picture 4">
            <a:extLst>
              <a:ext uri="{FF2B5EF4-FFF2-40B4-BE49-F238E27FC236}">
                <a16:creationId xmlns:a16="http://schemas.microsoft.com/office/drawing/2014/main" id="{68E8F8E4-936E-08FD-82A8-74807619D66D}"/>
              </a:ext>
            </a:extLst>
          </p:cNvPr>
          <p:cNvPicPr>
            <a:picLocks noChangeAspect="1"/>
          </p:cNvPicPr>
          <p:nvPr/>
        </p:nvPicPr>
        <p:blipFill>
          <a:blip r:embed="rId2"/>
          <a:stretch>
            <a:fillRect/>
          </a:stretch>
        </p:blipFill>
        <p:spPr>
          <a:xfrm>
            <a:off x="-1" y="-1"/>
            <a:ext cx="12192001" cy="6858001"/>
          </a:xfrm>
          <a:prstGeom prst="rect">
            <a:avLst/>
          </a:prstGeom>
        </p:spPr>
      </p:pic>
    </p:spTree>
    <p:extLst>
      <p:ext uri="{BB962C8B-B14F-4D97-AF65-F5344CB8AC3E}">
        <p14:creationId xmlns:p14="http://schemas.microsoft.com/office/powerpoint/2010/main" val="1967198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E0186-7D9E-0E26-AED7-22B40B9048D2}"/>
              </a:ext>
            </a:extLst>
          </p:cNvPr>
          <p:cNvSpPr>
            <a:spLocks noGrp="1"/>
          </p:cNvSpPr>
          <p:nvPr>
            <p:ph type="title"/>
          </p:nvPr>
        </p:nvSpPr>
        <p:spPr/>
        <p:txBody>
          <a:bodyPr/>
          <a:lstStyle/>
          <a:p>
            <a:r>
              <a:rPr lang="en-GB" b="1" dirty="0"/>
              <a:t>DSL Suggested Actions (1)</a:t>
            </a:r>
          </a:p>
        </p:txBody>
      </p:sp>
      <p:sp>
        <p:nvSpPr>
          <p:cNvPr id="3" name="Text Placeholder 2">
            <a:extLst>
              <a:ext uri="{FF2B5EF4-FFF2-40B4-BE49-F238E27FC236}">
                <a16:creationId xmlns:a16="http://schemas.microsoft.com/office/drawing/2014/main" id="{5171E3FC-E2CC-9DB1-18FE-FB0225C7650A}"/>
              </a:ext>
            </a:extLst>
          </p:cNvPr>
          <p:cNvSpPr>
            <a:spLocks noGrp="1"/>
          </p:cNvSpPr>
          <p:nvPr>
            <p:ph type="body" sz="quarter" idx="10"/>
          </p:nvPr>
        </p:nvSpPr>
        <p:spPr>
          <a:xfrm>
            <a:off x="775493" y="1690688"/>
            <a:ext cx="10641013" cy="4359275"/>
          </a:xfrm>
        </p:spPr>
        <p:txBody>
          <a:bodyPr/>
          <a:lstStyle/>
          <a:p>
            <a:pPr marL="342900" lvl="0" indent="-342900">
              <a:buFont typeface="+mj-lt"/>
              <a:buAutoNum type="arabicPeriod"/>
            </a:pPr>
            <a:r>
              <a:rPr lang="en-GB" sz="1600" b="1" dirty="0"/>
              <a:t>Conduct a Volunteer Audit:</a:t>
            </a:r>
            <a:r>
              <a:rPr lang="en-GB" sz="1600" dirty="0"/>
              <a:t> Identify any active volunteers who assist more than 3 days in a 30-day period or overnight. Initiate immediate applications for Enhanced DBS checks with children's barred list information before they resume duties on 1 September 2026.</a:t>
            </a:r>
          </a:p>
          <a:p>
            <a:pPr marL="342900" lvl="0" indent="-342900">
              <a:buFont typeface="+mj-lt"/>
              <a:buAutoNum type="arabicPeriod"/>
            </a:pPr>
            <a:r>
              <a:rPr lang="en-GB" sz="1600" b="1" dirty="0"/>
              <a:t>Update All-Staff Training:</a:t>
            </a:r>
            <a:r>
              <a:rPr lang="en-GB" sz="1600" dirty="0"/>
              <a:t> Align your all staff training with the updates listed in this ppt. Remove all references to the Annex A. Issue the full Part 1 of KCSIE 2026 to all staff at induction and ensure you have evidence that they have read AND understood this. Our </a:t>
            </a:r>
            <a:r>
              <a:rPr lang="en-GB" sz="1600" dirty="0">
                <a:hlinkClick r:id="rId2"/>
              </a:rPr>
              <a:t>KCSIE Quizzes </a:t>
            </a:r>
            <a:r>
              <a:rPr lang="en-GB" sz="1600" dirty="0"/>
              <a:t>may help to demonstrate this. We also have free </a:t>
            </a:r>
            <a:r>
              <a:rPr lang="en-GB" sz="1600" dirty="0">
                <a:hlinkClick r:id="rId3"/>
              </a:rPr>
              <a:t>translations</a:t>
            </a:r>
            <a:r>
              <a:rPr lang="en-GB" sz="1600" dirty="0"/>
              <a:t> of Part 1 in 12 languages, for staff who may have English as an Additional Language.</a:t>
            </a:r>
          </a:p>
          <a:p>
            <a:pPr marL="342900" lvl="0" indent="-342900">
              <a:buFont typeface="+mj-lt"/>
              <a:buAutoNum type="arabicPeriod"/>
            </a:pPr>
            <a:r>
              <a:rPr lang="en-GB" sz="1600" b="1" dirty="0"/>
              <a:t>Set up Robust Cover Arrangements:</a:t>
            </a:r>
            <a:r>
              <a:rPr lang="en-GB" sz="1600" dirty="0"/>
              <a:t> Establish a clear system for when the DSL is unavailable (due to illness or leave). Setting up a secure, confidential shared safeguarding mailbox is recommended to ensure no referrals or Operation Encompass alerts are missed.</a:t>
            </a:r>
          </a:p>
          <a:p>
            <a:pPr marL="342900" lvl="0" indent="-342900">
              <a:buFont typeface="+mj-lt"/>
              <a:buAutoNum type="arabicPeriod"/>
            </a:pPr>
            <a:r>
              <a:rPr lang="en-GB" sz="1600" b="1" dirty="0"/>
              <a:t>Review School Premises:</a:t>
            </a:r>
            <a:r>
              <a:rPr lang="en-GB" sz="1600" dirty="0"/>
              <a:t> Assess your toilets, changing rooms, and overnight trip policies in line with the gender questioning guidance. Ensure strict biological-sex separation is enforced, and identify appropriate spaces for self-contained, single-occupancy facilities if individual alternative requests arise.</a:t>
            </a:r>
          </a:p>
          <a:p>
            <a:pPr marL="342900" lvl="0" indent="-342900">
              <a:buFont typeface="+mj-lt"/>
              <a:buAutoNum type="arabicPeriod"/>
            </a:pPr>
            <a:r>
              <a:rPr lang="en-GB" sz="1600" b="1" dirty="0"/>
              <a:t>Ensure you have a robust and strategic approach to the use of AI:</a:t>
            </a:r>
            <a:r>
              <a:rPr lang="en-GB" sz="1600" dirty="0"/>
              <a:t> ANY use of AI by governors, staff, pupils or visitors should be as per your school’s policy and approach. Ensure you have a process for </a:t>
            </a:r>
            <a:r>
              <a:rPr lang="en-GB" sz="1600" dirty="0" err="1"/>
              <a:t>QA’ing</a:t>
            </a:r>
            <a:r>
              <a:rPr lang="en-GB" sz="1600" dirty="0"/>
              <a:t> and approving any Gen AI tools (including those that may already feature in existing curriculum resources and platforms used in the school e.g. Google search now has embedded Gen AI responses). Take a look at our free </a:t>
            </a:r>
            <a:r>
              <a:rPr lang="en-GB" sz="1600" dirty="0">
                <a:hlinkClick r:id="rId4"/>
              </a:rPr>
              <a:t>AI Policy Toolkit and supplementary resources </a:t>
            </a:r>
            <a:r>
              <a:rPr lang="en-GB" sz="1600" dirty="0"/>
              <a:t>to help.</a:t>
            </a:r>
          </a:p>
        </p:txBody>
      </p:sp>
      <p:sp>
        <p:nvSpPr>
          <p:cNvPr id="5" name="TextBox 4">
            <a:extLst>
              <a:ext uri="{FF2B5EF4-FFF2-40B4-BE49-F238E27FC236}">
                <a16:creationId xmlns:a16="http://schemas.microsoft.com/office/drawing/2014/main" id="{DEFB401E-296B-9E3C-4577-34369A0D8FF2}"/>
              </a:ext>
            </a:extLst>
          </p:cNvPr>
          <p:cNvSpPr txBox="1"/>
          <p:nvPr/>
        </p:nvSpPr>
        <p:spPr>
          <a:xfrm>
            <a:off x="4975667" y="6095999"/>
            <a:ext cx="2673531" cy="646331"/>
          </a:xfrm>
          <a:prstGeom prst="rect">
            <a:avLst/>
          </a:prstGeom>
          <a:noFill/>
        </p:spPr>
        <p:txBody>
          <a:bodyPr wrap="square" rtlCol="0">
            <a:spAutoFit/>
          </a:bodyPr>
          <a:lstStyle/>
          <a:p>
            <a:r>
              <a:rPr lang="en-GB" sz="3600" b="1" dirty="0">
                <a:solidFill>
                  <a:srgbClr val="FF0000"/>
                </a:solidFill>
              </a:rPr>
              <a:t>kcsie.lgfl.net</a:t>
            </a:r>
          </a:p>
        </p:txBody>
      </p:sp>
    </p:spTree>
    <p:extLst>
      <p:ext uri="{BB962C8B-B14F-4D97-AF65-F5344CB8AC3E}">
        <p14:creationId xmlns:p14="http://schemas.microsoft.com/office/powerpoint/2010/main" val="2819597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374DB-C5D3-4F75-44C9-2171BE7909D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B2E1774-ACC0-77E2-94E3-6D93C66C4C3F}"/>
              </a:ext>
            </a:extLst>
          </p:cNvPr>
          <p:cNvSpPr>
            <a:spLocks noGrp="1"/>
          </p:cNvSpPr>
          <p:nvPr>
            <p:ph type="body" sz="quarter" idx="10"/>
          </p:nvPr>
        </p:nvSpPr>
        <p:spPr/>
        <p:txBody>
          <a:bodyPr/>
          <a:lstStyle/>
          <a:p>
            <a:endParaRPr lang="en-GB"/>
          </a:p>
        </p:txBody>
      </p:sp>
      <p:pic>
        <p:nvPicPr>
          <p:cNvPr id="5" name="Picture 4">
            <a:extLst>
              <a:ext uri="{FF2B5EF4-FFF2-40B4-BE49-F238E27FC236}">
                <a16:creationId xmlns:a16="http://schemas.microsoft.com/office/drawing/2014/main" id="{815F9000-3F77-06EF-2D4F-1D7A0090BC9A}"/>
              </a:ext>
            </a:extLst>
          </p:cNvPr>
          <p:cNvPicPr>
            <a:picLocks noChangeAspect="1"/>
          </p:cNvPicPr>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8321502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381A561C-FF87-3FA2-CFAB-CA8BB6305C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B0A0C9-DD30-FD3E-CF7A-AC45ABE0A34B}"/>
              </a:ext>
            </a:extLst>
          </p:cNvPr>
          <p:cNvSpPr>
            <a:spLocks noGrp="1"/>
          </p:cNvSpPr>
          <p:nvPr>
            <p:ph type="title"/>
          </p:nvPr>
        </p:nvSpPr>
        <p:spPr/>
        <p:txBody>
          <a:bodyPr/>
          <a:lstStyle/>
          <a:p>
            <a:r>
              <a:rPr lang="en-GB" b="1" dirty="0"/>
              <a:t>DSL Suggested Actions (2)</a:t>
            </a:r>
          </a:p>
        </p:txBody>
      </p:sp>
      <p:sp>
        <p:nvSpPr>
          <p:cNvPr id="3" name="Text Placeholder 2">
            <a:extLst>
              <a:ext uri="{FF2B5EF4-FFF2-40B4-BE49-F238E27FC236}">
                <a16:creationId xmlns:a16="http://schemas.microsoft.com/office/drawing/2014/main" id="{9B8F1FDA-C9F8-02F8-5969-45319AD34AD8}"/>
              </a:ext>
            </a:extLst>
          </p:cNvPr>
          <p:cNvSpPr>
            <a:spLocks noGrp="1"/>
          </p:cNvSpPr>
          <p:nvPr>
            <p:ph type="body" sz="quarter" idx="10"/>
          </p:nvPr>
        </p:nvSpPr>
        <p:spPr>
          <a:xfrm>
            <a:off x="712787" y="1690688"/>
            <a:ext cx="10641013" cy="4359275"/>
          </a:xfrm>
        </p:spPr>
        <p:txBody>
          <a:bodyPr/>
          <a:lstStyle/>
          <a:p>
            <a:pPr marL="342900" lvl="0" indent="-342900">
              <a:buFont typeface="+mj-lt"/>
              <a:buAutoNum type="arabicPeriod" startAt="6"/>
            </a:pPr>
            <a:r>
              <a:rPr lang="en-GB" sz="1600" b="1" dirty="0"/>
              <a:t>Establish the Mobile Phone-Free Routine:</a:t>
            </a:r>
            <a:r>
              <a:rPr lang="en-GB" sz="1600" dirty="0"/>
              <a:t> Review and republish the school's mobile phone policy and share with parents and pupils. Consider the process for assessing exemptions such as children with medical conditions who require their phone, or young carers who may need to be contacted. Clarify your reporting process for staff if children are caught with phones, what are the processes and boundaries around searching and confiscating phones from pupils? What does your AUP and pupil behaviour policy say about mobile phones, are these aligned?</a:t>
            </a:r>
          </a:p>
          <a:p>
            <a:pPr marL="342900" lvl="0" indent="-342900">
              <a:buFont typeface="+mj-lt"/>
              <a:buAutoNum type="arabicPeriod" startAt="6"/>
            </a:pPr>
            <a:r>
              <a:rPr lang="en-GB" sz="1600" b="1" dirty="0"/>
              <a:t>Verify Annual Filtering &amp; Monitoring:</a:t>
            </a:r>
            <a:r>
              <a:rPr lang="en-GB" sz="1600" dirty="0"/>
              <a:t> Partner with SLT and your IT Lead to conduct, record, and sign off the mandatory annual review of the filtering and monitoring systems on all internet-connected devices in all locations (especially those that go off site). What will you use to complete your annual review? We have a free </a:t>
            </a:r>
            <a:r>
              <a:rPr lang="en-GB" sz="1600" dirty="0">
                <a:hlinkClick r:id="rId2"/>
              </a:rPr>
              <a:t>Online Safety Audit </a:t>
            </a:r>
            <a:r>
              <a:rPr lang="en-GB" sz="1600" dirty="0"/>
              <a:t>that can be used as the mechanism for this. How will you share with your governors? How do you complete and record your regular filtering checks? We have </a:t>
            </a:r>
            <a:r>
              <a:rPr lang="en-GB" sz="1600" dirty="0">
                <a:hlinkClick r:id="rId3"/>
              </a:rPr>
              <a:t>templates</a:t>
            </a:r>
            <a:r>
              <a:rPr lang="en-GB" sz="1600" dirty="0"/>
              <a:t> that you can download and use along with lots of other </a:t>
            </a:r>
            <a:r>
              <a:rPr lang="en-GB" sz="1600" dirty="0">
                <a:hlinkClick r:id="rId3"/>
              </a:rPr>
              <a:t>free resources including self service training</a:t>
            </a:r>
            <a:r>
              <a:rPr lang="en-GB" sz="1600" dirty="0"/>
              <a:t> for DSLs on safe filtering.</a:t>
            </a:r>
          </a:p>
          <a:p>
            <a:pPr marL="342900" lvl="0" indent="-342900">
              <a:buFont typeface="+mj-lt"/>
              <a:buAutoNum type="arabicPeriod" startAt="6"/>
            </a:pPr>
            <a:r>
              <a:rPr lang="en-GB" sz="1600" b="1" dirty="0"/>
              <a:t>RSHE Review: </a:t>
            </a:r>
            <a:r>
              <a:rPr lang="en-GB" sz="1600" dirty="0"/>
              <a:t>Ensure your RSHE curriculum is updated, staff are trained and ready to deliver the new content as outlined in the </a:t>
            </a:r>
            <a:r>
              <a:rPr lang="en-GB" sz="1600" dirty="0">
                <a:hlinkClick r:id="rId4"/>
              </a:rPr>
              <a:t>RSHE Guidance </a:t>
            </a:r>
            <a:r>
              <a:rPr lang="en-GB" sz="1600" dirty="0"/>
              <a:t>and aligned in KCSIE. </a:t>
            </a:r>
          </a:p>
          <a:p>
            <a:pPr marL="342900" lvl="0" indent="-342900">
              <a:buFont typeface="+mj-lt"/>
              <a:buAutoNum type="arabicPeriod" startAt="6"/>
            </a:pPr>
            <a:r>
              <a:rPr lang="en-GB" sz="1600" b="1" dirty="0"/>
              <a:t>Pastoral Support: </a:t>
            </a:r>
            <a:r>
              <a:rPr lang="en-GB" sz="1600" dirty="0"/>
              <a:t>Are your staff confident in recognising and responding to children who are experiencing self-harm, eating disorders and suicidal ideation? What support and resource may need to be given to achieve this?</a:t>
            </a:r>
          </a:p>
          <a:p>
            <a:pPr marL="342900" lvl="0" indent="-342900">
              <a:buFont typeface="+mj-lt"/>
              <a:buAutoNum type="arabicPeriod" startAt="6"/>
            </a:pPr>
            <a:r>
              <a:rPr lang="en-GB" sz="1600" b="1" dirty="0"/>
              <a:t>Update your policies </a:t>
            </a:r>
            <a:r>
              <a:rPr lang="en-GB" sz="1600" dirty="0"/>
              <a:t>to account for these changes (e.g. Safeguarding, Online Safety, AUPs, Pupil Behaviour, Managing Allegations, Medical Conditions, RSHE etc.). LGfL have some </a:t>
            </a:r>
            <a:r>
              <a:rPr lang="en-GB" sz="1600" dirty="0">
                <a:hlinkClick r:id="rId5"/>
              </a:rPr>
              <a:t>template policies </a:t>
            </a:r>
            <a:r>
              <a:rPr lang="en-GB" sz="1600" dirty="0"/>
              <a:t>available to freely use.</a:t>
            </a:r>
          </a:p>
          <a:p>
            <a:pPr marL="0" indent="0">
              <a:buNone/>
            </a:pPr>
            <a:endParaRPr lang="en-GB" sz="1600" dirty="0"/>
          </a:p>
        </p:txBody>
      </p:sp>
      <p:sp>
        <p:nvSpPr>
          <p:cNvPr id="5" name="TextBox 4">
            <a:extLst>
              <a:ext uri="{FF2B5EF4-FFF2-40B4-BE49-F238E27FC236}">
                <a16:creationId xmlns:a16="http://schemas.microsoft.com/office/drawing/2014/main" id="{6FE7EE1E-A054-04E6-3A9A-50C7974E6C1F}"/>
              </a:ext>
            </a:extLst>
          </p:cNvPr>
          <p:cNvSpPr txBox="1"/>
          <p:nvPr/>
        </p:nvSpPr>
        <p:spPr>
          <a:xfrm>
            <a:off x="4975667" y="6095999"/>
            <a:ext cx="2673531" cy="646331"/>
          </a:xfrm>
          <a:prstGeom prst="rect">
            <a:avLst/>
          </a:prstGeom>
          <a:noFill/>
        </p:spPr>
        <p:txBody>
          <a:bodyPr wrap="square" rtlCol="0">
            <a:spAutoFit/>
          </a:bodyPr>
          <a:lstStyle/>
          <a:p>
            <a:r>
              <a:rPr lang="en-GB" sz="3600" b="1" dirty="0">
                <a:solidFill>
                  <a:srgbClr val="FF0000"/>
                </a:solidFill>
              </a:rPr>
              <a:t>kcsie.lgfl.net</a:t>
            </a:r>
          </a:p>
        </p:txBody>
      </p:sp>
    </p:spTree>
    <p:extLst>
      <p:ext uri="{BB962C8B-B14F-4D97-AF65-F5344CB8AC3E}">
        <p14:creationId xmlns:p14="http://schemas.microsoft.com/office/powerpoint/2010/main" val="26785826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49F46-219F-F0ED-B61B-28EB277DFAA9}"/>
              </a:ext>
            </a:extLst>
          </p:cNvPr>
          <p:cNvSpPr>
            <a:spLocks noGrp="1"/>
          </p:cNvSpPr>
          <p:nvPr>
            <p:ph type="title"/>
          </p:nvPr>
        </p:nvSpPr>
        <p:spPr/>
        <p:txBody>
          <a:bodyPr/>
          <a:lstStyle/>
          <a:p>
            <a:r>
              <a:rPr lang="en-GB" b="1" dirty="0"/>
              <a:t>LGfL Training to help</a:t>
            </a:r>
          </a:p>
        </p:txBody>
      </p:sp>
      <p:pic>
        <p:nvPicPr>
          <p:cNvPr id="5" name="Picture 4">
            <a:extLst>
              <a:ext uri="{FF2B5EF4-FFF2-40B4-BE49-F238E27FC236}">
                <a16:creationId xmlns:a16="http://schemas.microsoft.com/office/drawing/2014/main" id="{CF1C07EE-6277-1574-6D92-9BE24BCA1F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311" y="2015378"/>
            <a:ext cx="5374739" cy="3273197"/>
          </a:xfrm>
          <a:prstGeom prst="rect">
            <a:avLst/>
          </a:prstGeom>
        </p:spPr>
      </p:pic>
      <p:sp>
        <p:nvSpPr>
          <p:cNvPr id="7" name="TextBox 6">
            <a:extLst>
              <a:ext uri="{FF2B5EF4-FFF2-40B4-BE49-F238E27FC236}">
                <a16:creationId xmlns:a16="http://schemas.microsoft.com/office/drawing/2014/main" id="{0DE2C9CF-09FF-7A72-9474-0C4912512D82}"/>
              </a:ext>
            </a:extLst>
          </p:cNvPr>
          <p:cNvSpPr txBox="1"/>
          <p:nvPr/>
        </p:nvSpPr>
        <p:spPr>
          <a:xfrm>
            <a:off x="4628719" y="6166131"/>
            <a:ext cx="4246710" cy="646331"/>
          </a:xfrm>
          <a:prstGeom prst="rect">
            <a:avLst/>
          </a:prstGeom>
          <a:noFill/>
        </p:spPr>
        <p:txBody>
          <a:bodyPr wrap="square" rtlCol="0">
            <a:spAutoFit/>
          </a:bodyPr>
          <a:lstStyle/>
          <a:p>
            <a:r>
              <a:rPr lang="en-GB" sz="3600" b="1" dirty="0">
                <a:solidFill>
                  <a:srgbClr val="FF0000"/>
                </a:solidFill>
              </a:rPr>
              <a:t>safetraining.lgfl.net</a:t>
            </a:r>
          </a:p>
        </p:txBody>
      </p:sp>
      <p:pic>
        <p:nvPicPr>
          <p:cNvPr id="9" name="Picture 8">
            <a:extLst>
              <a:ext uri="{FF2B5EF4-FFF2-40B4-BE49-F238E27FC236}">
                <a16:creationId xmlns:a16="http://schemas.microsoft.com/office/drawing/2014/main" id="{200C089B-5E2B-72CB-D780-E172790EBA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6648" y="2032359"/>
            <a:ext cx="5819017" cy="3273197"/>
          </a:xfrm>
          <a:prstGeom prst="rect">
            <a:avLst/>
          </a:prstGeom>
        </p:spPr>
      </p:pic>
      <p:sp>
        <p:nvSpPr>
          <p:cNvPr id="10" name="TextBox 9">
            <a:extLst>
              <a:ext uri="{FF2B5EF4-FFF2-40B4-BE49-F238E27FC236}">
                <a16:creationId xmlns:a16="http://schemas.microsoft.com/office/drawing/2014/main" id="{FC785BE7-2A0E-AA43-5915-971573F86D6F}"/>
              </a:ext>
            </a:extLst>
          </p:cNvPr>
          <p:cNvSpPr txBox="1"/>
          <p:nvPr/>
        </p:nvSpPr>
        <p:spPr>
          <a:xfrm>
            <a:off x="635725" y="5813780"/>
            <a:ext cx="7994469" cy="461665"/>
          </a:xfrm>
          <a:prstGeom prst="rect">
            <a:avLst/>
          </a:prstGeom>
          <a:noFill/>
        </p:spPr>
        <p:txBody>
          <a:bodyPr wrap="square" rtlCol="0">
            <a:spAutoFit/>
          </a:bodyPr>
          <a:lstStyle/>
          <a:p>
            <a:r>
              <a:rPr lang="en-GB" sz="2400" b="1" dirty="0"/>
              <a:t>And much </a:t>
            </a:r>
            <a:r>
              <a:rPr lang="en-GB" sz="2400" b="1" dirty="0" err="1"/>
              <a:t>much</a:t>
            </a:r>
            <a:r>
              <a:rPr lang="en-GB" sz="2400" b="1" dirty="0"/>
              <a:t> more all available to book for FREE at…</a:t>
            </a:r>
          </a:p>
        </p:txBody>
      </p:sp>
    </p:spTree>
    <p:extLst>
      <p:ext uri="{BB962C8B-B14F-4D97-AF65-F5344CB8AC3E}">
        <p14:creationId xmlns:p14="http://schemas.microsoft.com/office/powerpoint/2010/main" val="25320557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219CC-F602-0E09-A293-1B756AD89240}"/>
              </a:ext>
            </a:extLst>
          </p:cNvPr>
          <p:cNvSpPr>
            <a:spLocks noGrp="1"/>
          </p:cNvSpPr>
          <p:nvPr>
            <p:ph type="title"/>
          </p:nvPr>
        </p:nvSpPr>
        <p:spPr/>
        <p:txBody>
          <a:bodyPr/>
          <a:lstStyle/>
          <a:p>
            <a:r>
              <a:rPr lang="en-GB" sz="6000" b="1" dirty="0"/>
              <a:t>Further Support</a:t>
            </a:r>
          </a:p>
        </p:txBody>
      </p:sp>
      <p:sp>
        <p:nvSpPr>
          <p:cNvPr id="3" name="Text Placeholder 2">
            <a:extLst>
              <a:ext uri="{FF2B5EF4-FFF2-40B4-BE49-F238E27FC236}">
                <a16:creationId xmlns:a16="http://schemas.microsoft.com/office/drawing/2014/main" id="{CBCF7FE1-679F-A7EE-066F-C152C11B13DD}"/>
              </a:ext>
            </a:extLst>
          </p:cNvPr>
          <p:cNvSpPr>
            <a:spLocks noGrp="1"/>
          </p:cNvSpPr>
          <p:nvPr>
            <p:ph type="body" sz="quarter" idx="10"/>
          </p:nvPr>
        </p:nvSpPr>
        <p:spPr/>
        <p:txBody>
          <a:bodyPr/>
          <a:lstStyle/>
          <a:p>
            <a:pPr marL="0" lvl="4" indent="0">
              <a:lnSpc>
                <a:spcPct val="100000"/>
              </a:lnSpc>
              <a:spcAft>
                <a:spcPts val="0"/>
              </a:spcAft>
              <a:buClr>
                <a:srgbClr val="FF0000"/>
              </a:buClr>
              <a:buSzPts val="3600"/>
              <a:buNone/>
              <a:defRPr/>
            </a:pPr>
            <a:r>
              <a:rPr lang="en-GB" sz="2800" b="1" dirty="0">
                <a:solidFill>
                  <a:prstClr val="black"/>
                </a:solidFill>
                <a:ea typeface="Calibri"/>
                <a:cs typeface="Calibri"/>
                <a:sym typeface="Calibri"/>
              </a:rPr>
              <a:t>Newsletter</a:t>
            </a:r>
            <a:r>
              <a:rPr lang="en-GB" sz="2800" dirty="0">
                <a:solidFill>
                  <a:prstClr val="black"/>
                </a:solidFill>
                <a:ea typeface="Calibri"/>
                <a:cs typeface="Calibri"/>
                <a:sym typeface="Calibri"/>
              </a:rPr>
              <a:t>: 			</a:t>
            </a:r>
            <a:r>
              <a:rPr lang="en-GB" sz="2800" u="sng" dirty="0">
                <a:solidFill>
                  <a:srgbClr val="1055A3"/>
                </a:solidFill>
                <a:ea typeface="Calibri"/>
                <a:cs typeface="Calibri"/>
                <a:sym typeface="Calibri"/>
                <a:hlinkClick r:id="rId3"/>
              </a:rPr>
              <a:t>newsletter.lgfl.net</a:t>
            </a:r>
            <a:endParaRPr lang="en-GB" sz="2800" u="sng" dirty="0">
              <a:solidFill>
                <a:srgbClr val="1055A3"/>
              </a:solidFill>
              <a:ea typeface="Calibri"/>
              <a:cs typeface="Calibri"/>
              <a:sym typeface="Calibri"/>
            </a:endParaRPr>
          </a:p>
          <a:p>
            <a:pPr marL="0" lvl="4" indent="0">
              <a:lnSpc>
                <a:spcPct val="100000"/>
              </a:lnSpc>
              <a:spcAft>
                <a:spcPts val="0"/>
              </a:spcAft>
              <a:buClr>
                <a:srgbClr val="FF0000"/>
              </a:buClr>
              <a:buSzPts val="3600"/>
              <a:buNone/>
              <a:defRPr/>
            </a:pPr>
            <a:r>
              <a:rPr lang="en-GB" sz="2800" b="1" dirty="0">
                <a:ea typeface="Calibri"/>
                <a:cs typeface="Calibri"/>
              </a:rPr>
              <a:t>Blog</a:t>
            </a:r>
            <a:r>
              <a:rPr lang="en-GB" sz="2800" dirty="0">
                <a:ea typeface="Calibri"/>
                <a:cs typeface="Calibri"/>
              </a:rPr>
              <a:t>:				</a:t>
            </a:r>
            <a:r>
              <a:rPr lang="en-GB" sz="2800" u="sng" dirty="0">
                <a:solidFill>
                  <a:srgbClr val="1055A3"/>
                </a:solidFill>
                <a:ea typeface="Calibri"/>
                <a:cs typeface="Calibri"/>
                <a:hlinkClick r:id="rId4"/>
              </a:rPr>
              <a:t>safeblog.lgfl.net</a:t>
            </a:r>
            <a:endParaRPr lang="en-GB" sz="1200" dirty="0">
              <a:solidFill>
                <a:prstClr val="black"/>
              </a:solidFill>
              <a:ea typeface="Calibri"/>
              <a:cs typeface="Calibri"/>
              <a:sym typeface="Calibri"/>
            </a:endParaRPr>
          </a:p>
          <a:p>
            <a:pPr marL="0" lvl="4" indent="0">
              <a:lnSpc>
                <a:spcPct val="100000"/>
              </a:lnSpc>
              <a:spcAft>
                <a:spcPts val="0"/>
              </a:spcAft>
              <a:buClr>
                <a:srgbClr val="1055A3"/>
              </a:buClr>
              <a:buSzPts val="3600"/>
              <a:buNone/>
              <a:defRPr/>
            </a:pPr>
            <a:r>
              <a:rPr lang="en-GB" sz="2800" dirty="0">
                <a:solidFill>
                  <a:prstClr val="black"/>
                </a:solidFill>
                <a:ea typeface="Calibri"/>
                <a:cs typeface="Calibri"/>
                <a:sym typeface="Calibri"/>
              </a:rPr>
              <a:t>Portal: 			</a:t>
            </a:r>
            <a:r>
              <a:rPr lang="en-GB" sz="2800" u="sng" dirty="0">
                <a:solidFill>
                  <a:srgbClr val="1055A3"/>
                </a:solidFill>
                <a:ea typeface="Calibri"/>
                <a:cs typeface="Calibri"/>
                <a:sym typeface="Calibri"/>
                <a:hlinkClick r:id="rId5"/>
              </a:rPr>
              <a:t>safeguarded.lgfl.net</a:t>
            </a:r>
            <a:endParaRPr lang="en-GB" sz="2800" u="sng" dirty="0">
              <a:solidFill>
                <a:srgbClr val="1055A3"/>
              </a:solidFill>
              <a:ea typeface="Calibri"/>
              <a:cs typeface="Calibri"/>
              <a:sym typeface="Calibri"/>
            </a:endParaRPr>
          </a:p>
          <a:p>
            <a:pPr marL="0" lvl="4" indent="0">
              <a:lnSpc>
                <a:spcPct val="100000"/>
              </a:lnSpc>
              <a:spcAft>
                <a:spcPts val="0"/>
              </a:spcAft>
              <a:buClr>
                <a:srgbClr val="FF0000"/>
              </a:buClr>
              <a:buSzPts val="3600"/>
              <a:buNone/>
              <a:defRPr/>
            </a:pPr>
            <a:r>
              <a:rPr lang="en-GB" sz="2800" dirty="0">
                <a:solidFill>
                  <a:prstClr val="black"/>
                </a:solidFill>
                <a:ea typeface="Calibri"/>
                <a:cs typeface="Calibri"/>
                <a:sym typeface="Calibri"/>
              </a:rPr>
              <a:t>Resources:			</a:t>
            </a:r>
            <a:r>
              <a:rPr lang="en-GB" sz="2800" u="sng" dirty="0">
                <a:solidFill>
                  <a:srgbClr val="1055A3"/>
                </a:solidFill>
                <a:ea typeface="Calibri"/>
                <a:cs typeface="Calibri"/>
                <a:sym typeface="Calibri"/>
                <a:hlinkClick r:id="rId6"/>
              </a:rPr>
              <a:t>saferesources.lgfl.net</a:t>
            </a:r>
            <a:endParaRPr lang="en-GB" sz="1200" dirty="0">
              <a:solidFill>
                <a:prstClr val="black"/>
              </a:solidFill>
              <a:ea typeface="Calibri"/>
              <a:cs typeface="Calibri"/>
              <a:sym typeface="Calibri"/>
            </a:endParaRPr>
          </a:p>
          <a:p>
            <a:pPr marL="0" lvl="4" indent="0">
              <a:lnSpc>
                <a:spcPct val="100000"/>
              </a:lnSpc>
              <a:spcAft>
                <a:spcPts val="0"/>
              </a:spcAft>
              <a:buClr>
                <a:srgbClr val="FF0000"/>
              </a:buClr>
              <a:buSzPts val="3600"/>
              <a:buNone/>
              <a:defRPr/>
            </a:pPr>
            <a:r>
              <a:rPr lang="en-GB" sz="2800" dirty="0">
                <a:solidFill>
                  <a:prstClr val="black"/>
                </a:solidFill>
                <a:ea typeface="Calibri"/>
                <a:cs typeface="Calibri"/>
                <a:sym typeface="Calibri"/>
              </a:rPr>
              <a:t>Training:			</a:t>
            </a:r>
            <a:r>
              <a:rPr lang="en-GB" sz="2800" u="sng" dirty="0">
                <a:solidFill>
                  <a:srgbClr val="1055A3"/>
                </a:solidFill>
                <a:ea typeface="Calibri"/>
                <a:cs typeface="Calibri"/>
                <a:sym typeface="Calibri"/>
                <a:hlinkClick r:id="rId7"/>
              </a:rPr>
              <a:t>safetraining.lgfl.net</a:t>
            </a:r>
            <a:endParaRPr lang="en-GB" sz="2800" u="sng" dirty="0">
              <a:solidFill>
                <a:srgbClr val="1055A3"/>
              </a:solidFill>
              <a:ea typeface="Calibri"/>
              <a:cs typeface="Calibri"/>
              <a:sym typeface="Calibri"/>
            </a:endParaRPr>
          </a:p>
          <a:p>
            <a:pPr marL="0" lvl="4" indent="0">
              <a:lnSpc>
                <a:spcPct val="100000"/>
              </a:lnSpc>
              <a:spcAft>
                <a:spcPts val="0"/>
              </a:spcAft>
              <a:buClr>
                <a:srgbClr val="FF0000"/>
              </a:buClr>
              <a:buSzPts val="3600"/>
              <a:buNone/>
              <a:defRPr/>
            </a:pPr>
            <a:r>
              <a:rPr lang="en-GB" sz="2800" dirty="0">
                <a:solidFill>
                  <a:prstClr val="black"/>
                </a:solidFill>
                <a:ea typeface="Calibri"/>
                <a:cs typeface="Calibri"/>
                <a:sym typeface="Calibri"/>
              </a:rPr>
              <a:t>Email:				</a:t>
            </a:r>
            <a:r>
              <a:rPr lang="en-GB" sz="2800" u="sng" dirty="0">
                <a:solidFill>
                  <a:srgbClr val="1055A3"/>
                </a:solidFill>
                <a:ea typeface="Calibri"/>
                <a:cs typeface="Calibri"/>
                <a:sym typeface="Calibri"/>
                <a:hlinkClick r:id="rId8"/>
              </a:rPr>
              <a:t>safeguarding@lgfl.net</a:t>
            </a:r>
            <a:endParaRPr lang="en-GB" sz="2800" u="sng" dirty="0">
              <a:solidFill>
                <a:srgbClr val="1055A3"/>
              </a:solidFill>
              <a:ea typeface="Calibri"/>
              <a:cs typeface="Calibri"/>
              <a:sym typeface="Calibri"/>
            </a:endParaRPr>
          </a:p>
          <a:p>
            <a:pPr marL="0" indent="0">
              <a:buNone/>
            </a:pPr>
            <a:r>
              <a:rPr lang="en-GB" dirty="0">
                <a:solidFill>
                  <a:prstClr val="black"/>
                </a:solidFill>
                <a:ea typeface="Calibri"/>
                <a:cs typeface="Calibri"/>
                <a:sym typeface="Calibri"/>
              </a:rPr>
              <a:t>Socials: 			</a:t>
            </a:r>
            <a:r>
              <a:rPr lang="en-GB" u="sng" dirty="0">
                <a:solidFill>
                  <a:srgbClr val="1055A3"/>
                </a:solidFill>
                <a:ea typeface="Calibri"/>
                <a:cs typeface="Calibri"/>
                <a:sym typeface="Calibri"/>
              </a:rPr>
              <a:t>@lgflsafeguarded</a:t>
            </a:r>
            <a:r>
              <a:rPr lang="en-GB" dirty="0">
                <a:solidFill>
                  <a:srgbClr val="1055A3"/>
                </a:solidFill>
                <a:ea typeface="Calibri"/>
                <a:cs typeface="Calibri"/>
                <a:sym typeface="Calibri"/>
              </a:rPr>
              <a:t> (X + FB + LinkedIn)</a:t>
            </a:r>
          </a:p>
          <a:p>
            <a:pPr marL="0" indent="0">
              <a:buNone/>
            </a:pPr>
            <a:endParaRPr lang="en-GB" dirty="0"/>
          </a:p>
        </p:txBody>
      </p:sp>
    </p:spTree>
    <p:extLst>
      <p:ext uri="{BB962C8B-B14F-4D97-AF65-F5344CB8AC3E}">
        <p14:creationId xmlns:p14="http://schemas.microsoft.com/office/powerpoint/2010/main" val="2455675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E05C7-00DE-3CCA-E056-063B00B0C23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7729521-0141-40A4-5C50-25AB20A2EC07}"/>
              </a:ext>
            </a:extLst>
          </p:cNvPr>
          <p:cNvSpPr>
            <a:spLocks noGrp="1"/>
          </p:cNvSpPr>
          <p:nvPr>
            <p:ph type="body" sz="quarter" idx="10"/>
          </p:nvPr>
        </p:nvSpPr>
        <p:spPr/>
        <p:txBody>
          <a:bodyPr/>
          <a:lstStyle/>
          <a:p>
            <a:endParaRPr lang="en-GB"/>
          </a:p>
        </p:txBody>
      </p:sp>
      <p:pic>
        <p:nvPicPr>
          <p:cNvPr id="5" name="Picture 4">
            <a:extLst>
              <a:ext uri="{FF2B5EF4-FFF2-40B4-BE49-F238E27FC236}">
                <a16:creationId xmlns:a16="http://schemas.microsoft.com/office/drawing/2014/main" id="{6C45115D-CA8F-F539-4A3B-DB178D98297C}"/>
              </a:ext>
            </a:extLst>
          </p:cNvPr>
          <p:cNvPicPr>
            <a:picLocks noChangeAspect="1"/>
          </p:cNvPicPr>
          <p:nvPr/>
        </p:nvPicPr>
        <p:blipFill>
          <a:blip r:embed="rId2"/>
          <a:stretch>
            <a:fillRect/>
          </a:stretch>
        </p:blipFill>
        <p:spPr>
          <a:xfrm>
            <a:off x="0" y="-1"/>
            <a:ext cx="12192000" cy="6858001"/>
          </a:xfrm>
          <a:prstGeom prst="rect">
            <a:avLst/>
          </a:prstGeom>
        </p:spPr>
      </p:pic>
    </p:spTree>
    <p:extLst>
      <p:ext uri="{BB962C8B-B14F-4D97-AF65-F5344CB8AC3E}">
        <p14:creationId xmlns:p14="http://schemas.microsoft.com/office/powerpoint/2010/main" val="1768796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C7E6F-625C-232B-2B4E-5CEFF7FF727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B0C7E84-F81F-3D70-723E-95872902BF57}"/>
              </a:ext>
            </a:extLst>
          </p:cNvPr>
          <p:cNvSpPr>
            <a:spLocks noGrp="1"/>
          </p:cNvSpPr>
          <p:nvPr>
            <p:ph type="body" sz="quarter" idx="10"/>
          </p:nvPr>
        </p:nvSpPr>
        <p:spPr/>
        <p:txBody>
          <a:bodyPr/>
          <a:lstStyle/>
          <a:p>
            <a:endParaRPr lang="en-GB"/>
          </a:p>
        </p:txBody>
      </p:sp>
      <p:pic>
        <p:nvPicPr>
          <p:cNvPr id="5" name="Picture 4">
            <a:extLst>
              <a:ext uri="{FF2B5EF4-FFF2-40B4-BE49-F238E27FC236}">
                <a16:creationId xmlns:a16="http://schemas.microsoft.com/office/drawing/2014/main" id="{3A28518A-611F-A62C-1714-AD1FFE3AAB48}"/>
              </a:ext>
            </a:extLst>
          </p:cNvPr>
          <p:cNvPicPr>
            <a:picLocks noChangeAspect="1"/>
          </p:cNvPicPr>
          <p:nvPr/>
        </p:nvPicPr>
        <p:blipFill>
          <a:blip r:embed="rId2"/>
          <a:stretch>
            <a:fillRect/>
          </a:stretch>
        </p:blipFill>
        <p:spPr>
          <a:xfrm>
            <a:off x="-1" y="-1"/>
            <a:ext cx="12192001" cy="6858001"/>
          </a:xfrm>
          <a:prstGeom prst="rect">
            <a:avLst/>
          </a:prstGeom>
        </p:spPr>
      </p:pic>
    </p:spTree>
    <p:extLst>
      <p:ext uri="{BB962C8B-B14F-4D97-AF65-F5344CB8AC3E}">
        <p14:creationId xmlns:p14="http://schemas.microsoft.com/office/powerpoint/2010/main" val="2661696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A10A0-E084-E6F2-85BB-F9B38A0506C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009C02D-5F5B-9F0F-B557-69F4A383B361}"/>
              </a:ext>
            </a:extLst>
          </p:cNvPr>
          <p:cNvSpPr>
            <a:spLocks noGrp="1"/>
          </p:cNvSpPr>
          <p:nvPr>
            <p:ph type="body" sz="quarter" idx="10"/>
          </p:nvPr>
        </p:nvSpPr>
        <p:spPr/>
        <p:txBody>
          <a:bodyPr/>
          <a:lstStyle/>
          <a:p>
            <a:endParaRPr lang="en-GB"/>
          </a:p>
        </p:txBody>
      </p:sp>
      <p:pic>
        <p:nvPicPr>
          <p:cNvPr id="5" name="Picture 4">
            <a:extLst>
              <a:ext uri="{FF2B5EF4-FFF2-40B4-BE49-F238E27FC236}">
                <a16:creationId xmlns:a16="http://schemas.microsoft.com/office/drawing/2014/main" id="{094F24D9-F756-7FC8-5161-2EBDA43CC9FF}"/>
              </a:ext>
            </a:extLst>
          </p:cNvPr>
          <p:cNvPicPr>
            <a:picLocks noChangeAspect="1"/>
          </p:cNvPicPr>
          <p:nvPr/>
        </p:nvPicPr>
        <p:blipFill>
          <a:blip r:embed="rId2"/>
          <a:stretch>
            <a:fillRect/>
          </a:stretch>
        </p:blipFill>
        <p:spPr>
          <a:xfrm>
            <a:off x="-1" y="-1"/>
            <a:ext cx="12192003" cy="6858002"/>
          </a:xfrm>
          <a:prstGeom prst="rect">
            <a:avLst/>
          </a:prstGeom>
        </p:spPr>
      </p:pic>
    </p:spTree>
    <p:extLst>
      <p:ext uri="{BB962C8B-B14F-4D97-AF65-F5344CB8AC3E}">
        <p14:creationId xmlns:p14="http://schemas.microsoft.com/office/powerpoint/2010/main" val="1543136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42E38-3492-3AAC-5AB4-17AE822F5B6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27D2ABE-CEFF-E266-5BCB-721F31740345}"/>
              </a:ext>
            </a:extLst>
          </p:cNvPr>
          <p:cNvSpPr>
            <a:spLocks noGrp="1"/>
          </p:cNvSpPr>
          <p:nvPr>
            <p:ph type="body" sz="quarter" idx="10"/>
          </p:nvPr>
        </p:nvSpPr>
        <p:spPr/>
        <p:txBody>
          <a:bodyPr/>
          <a:lstStyle/>
          <a:p>
            <a:endParaRPr lang="en-GB"/>
          </a:p>
        </p:txBody>
      </p:sp>
      <p:pic>
        <p:nvPicPr>
          <p:cNvPr id="5" name="Picture 4">
            <a:extLst>
              <a:ext uri="{FF2B5EF4-FFF2-40B4-BE49-F238E27FC236}">
                <a16:creationId xmlns:a16="http://schemas.microsoft.com/office/drawing/2014/main" id="{F95CC911-5685-ABA9-C835-1B7A8CCBCF66}"/>
              </a:ext>
            </a:extLst>
          </p:cNvPr>
          <p:cNvPicPr>
            <a:picLocks noChangeAspect="1"/>
          </p:cNvPicPr>
          <p:nvPr/>
        </p:nvPicPr>
        <p:blipFill>
          <a:blip r:embed="rId2"/>
          <a:stretch>
            <a:fillRect/>
          </a:stretch>
        </p:blipFill>
        <p:spPr>
          <a:xfrm>
            <a:off x="-1" y="-1"/>
            <a:ext cx="12370043" cy="6958150"/>
          </a:xfrm>
          <a:prstGeom prst="rect">
            <a:avLst/>
          </a:prstGeom>
        </p:spPr>
      </p:pic>
    </p:spTree>
    <p:extLst>
      <p:ext uri="{BB962C8B-B14F-4D97-AF65-F5344CB8AC3E}">
        <p14:creationId xmlns:p14="http://schemas.microsoft.com/office/powerpoint/2010/main" val="3280219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A1F86-E94A-CDDA-D77F-3DAAD2C0945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81033FA-735A-BC0C-7130-3EAA562C90FB}"/>
              </a:ext>
            </a:extLst>
          </p:cNvPr>
          <p:cNvSpPr>
            <a:spLocks noGrp="1"/>
          </p:cNvSpPr>
          <p:nvPr>
            <p:ph type="body" sz="quarter" idx="10"/>
          </p:nvPr>
        </p:nvSpPr>
        <p:spPr/>
        <p:txBody>
          <a:bodyPr/>
          <a:lstStyle/>
          <a:p>
            <a:endParaRPr lang="en-GB"/>
          </a:p>
        </p:txBody>
      </p:sp>
      <p:pic>
        <p:nvPicPr>
          <p:cNvPr id="5" name="Picture 4">
            <a:extLst>
              <a:ext uri="{FF2B5EF4-FFF2-40B4-BE49-F238E27FC236}">
                <a16:creationId xmlns:a16="http://schemas.microsoft.com/office/drawing/2014/main" id="{0F6D1F90-E1D4-1A09-1FE2-7497080DC653}"/>
              </a:ext>
            </a:extLst>
          </p:cNvPr>
          <p:cNvPicPr>
            <a:picLocks noChangeAspect="1"/>
          </p:cNvPicPr>
          <p:nvPr/>
        </p:nvPicPr>
        <p:blipFill>
          <a:blip r:embed="rId2"/>
          <a:stretch>
            <a:fillRect/>
          </a:stretch>
        </p:blipFill>
        <p:spPr>
          <a:xfrm>
            <a:off x="-1" y="-1"/>
            <a:ext cx="12192001" cy="6858001"/>
          </a:xfrm>
          <a:prstGeom prst="rect">
            <a:avLst/>
          </a:prstGeom>
        </p:spPr>
      </p:pic>
    </p:spTree>
    <p:extLst>
      <p:ext uri="{BB962C8B-B14F-4D97-AF65-F5344CB8AC3E}">
        <p14:creationId xmlns:p14="http://schemas.microsoft.com/office/powerpoint/2010/main" val="674718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3099C-C1A9-C3E6-E2D7-3554AAEC81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7D476C-9C5D-DD3F-56DA-95D5C776026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9A71AB8-0B0E-0CE3-17FC-E371675882C3}"/>
              </a:ext>
            </a:extLst>
          </p:cNvPr>
          <p:cNvSpPr>
            <a:spLocks noGrp="1"/>
          </p:cNvSpPr>
          <p:nvPr>
            <p:ph type="body" sz="quarter" idx="10"/>
          </p:nvPr>
        </p:nvSpPr>
        <p:spPr/>
        <p:txBody>
          <a:bodyPr/>
          <a:lstStyle/>
          <a:p>
            <a:endParaRPr lang="en-GB"/>
          </a:p>
        </p:txBody>
      </p:sp>
      <p:pic>
        <p:nvPicPr>
          <p:cNvPr id="5" name="Picture 4">
            <a:extLst>
              <a:ext uri="{FF2B5EF4-FFF2-40B4-BE49-F238E27FC236}">
                <a16:creationId xmlns:a16="http://schemas.microsoft.com/office/drawing/2014/main" id="{9B0B36B5-5C10-7007-EE9D-A45F845C9BA4}"/>
              </a:ext>
            </a:extLst>
          </p:cNvPr>
          <p:cNvPicPr>
            <a:picLocks noChangeAspect="1"/>
          </p:cNvPicPr>
          <p:nvPr/>
        </p:nvPicPr>
        <p:blipFill>
          <a:blip r:embed="rId2"/>
          <a:stretch>
            <a:fillRect/>
          </a:stretch>
        </p:blipFill>
        <p:spPr>
          <a:xfrm>
            <a:off x="0" y="-1"/>
            <a:ext cx="12192000" cy="6858001"/>
          </a:xfrm>
          <a:prstGeom prst="rect">
            <a:avLst/>
          </a:prstGeom>
        </p:spPr>
      </p:pic>
    </p:spTree>
    <p:extLst>
      <p:ext uri="{BB962C8B-B14F-4D97-AF65-F5344CB8AC3E}">
        <p14:creationId xmlns:p14="http://schemas.microsoft.com/office/powerpoint/2010/main" val="3837473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B1749-13C4-2844-1397-CEC92CE6DAF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BE14AE8-C379-79DB-F7C8-168B17F275C1}"/>
              </a:ext>
            </a:extLst>
          </p:cNvPr>
          <p:cNvSpPr>
            <a:spLocks noGrp="1"/>
          </p:cNvSpPr>
          <p:nvPr>
            <p:ph type="body" sz="quarter" idx="10"/>
          </p:nvPr>
        </p:nvSpPr>
        <p:spPr/>
        <p:txBody>
          <a:bodyPr/>
          <a:lstStyle/>
          <a:p>
            <a:endParaRPr lang="en-GB"/>
          </a:p>
        </p:txBody>
      </p:sp>
      <p:pic>
        <p:nvPicPr>
          <p:cNvPr id="5" name="Picture 4">
            <a:extLst>
              <a:ext uri="{FF2B5EF4-FFF2-40B4-BE49-F238E27FC236}">
                <a16:creationId xmlns:a16="http://schemas.microsoft.com/office/drawing/2014/main" id="{0F1F06FE-F6C9-915C-272E-45580614EA19}"/>
              </a:ext>
            </a:extLst>
          </p:cNvPr>
          <p:cNvPicPr>
            <a:picLocks noChangeAspect="1"/>
          </p:cNvPicPr>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16644842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889ac6e-72bb-4955-a615-445659f1c972" xsi:nil="true"/>
    <lcf76f155ced4ddcb4097134ff3c332f xmlns="e4f34220-620c-47c3-89af-c4a6edab4c8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901B37C7DC4D74691B84FF8510AC564" ma:contentTypeVersion="19" ma:contentTypeDescription="Create a new document." ma:contentTypeScope="" ma:versionID="142eedfe00411b646c0b64a4a54d84bf">
  <xsd:schema xmlns:xsd="http://www.w3.org/2001/XMLSchema" xmlns:xs="http://www.w3.org/2001/XMLSchema" xmlns:p="http://schemas.microsoft.com/office/2006/metadata/properties" xmlns:ns2="e4f34220-620c-47c3-89af-c4a6edab4c87" xmlns:ns3="3889ac6e-72bb-4955-a615-445659f1c972" targetNamespace="http://schemas.microsoft.com/office/2006/metadata/properties" ma:root="true" ma:fieldsID="1b3572c5932e27abe3a0c5da0be35544" ns2:_="" ns3:_="">
    <xsd:import namespace="e4f34220-620c-47c3-89af-c4a6edab4c87"/>
    <xsd:import namespace="3889ac6e-72bb-4955-a615-445659f1c97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f34220-620c-47c3-89af-c4a6edab4c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b9cbce6-d92b-4712-9683-e256f6a345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889ac6e-72bb-4955-a615-445659f1c97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bc75674-d8df-4777-a0cb-68e6fcd39d03}" ma:internalName="TaxCatchAll" ma:showField="CatchAllData" ma:web="3889ac6e-72bb-4955-a615-445659f1c97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9C0ACFB-627C-4AD3-9ABA-D41510A4DD47}">
  <ds:schemaRefs>
    <ds:schemaRef ds:uri="http://schemas.microsoft.com/office/2006/documentManagement/types"/>
    <ds:schemaRef ds:uri="http://www.w3.org/XML/1998/namespace"/>
    <ds:schemaRef ds:uri="http://schemas.microsoft.com/office/2006/metadata/properties"/>
    <ds:schemaRef ds:uri="http://purl.org/dc/terms/"/>
    <ds:schemaRef ds:uri="http://purl.org/dc/dcmitype/"/>
    <ds:schemaRef ds:uri="http://purl.org/dc/elements/1.1/"/>
    <ds:schemaRef ds:uri="3889ac6e-72bb-4955-a615-445659f1c972"/>
    <ds:schemaRef ds:uri="http://schemas.microsoft.com/office/infopath/2007/PartnerControls"/>
    <ds:schemaRef ds:uri="http://schemas.openxmlformats.org/package/2006/metadata/core-properties"/>
    <ds:schemaRef ds:uri="e4f34220-620c-47c3-89af-c4a6edab4c87"/>
  </ds:schemaRefs>
</ds:datastoreItem>
</file>

<file path=customXml/itemProps2.xml><?xml version="1.0" encoding="utf-8"?>
<ds:datastoreItem xmlns:ds="http://schemas.openxmlformats.org/officeDocument/2006/customXml" ds:itemID="{CABA9C1A-E56F-4D8A-8C9D-52B50C74CD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4f34220-620c-47c3-89af-c4a6edab4c87"/>
    <ds:schemaRef ds:uri="3889ac6e-72bb-4955-a615-445659f1c9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BF9513E-4E09-482D-BED7-3B3709E3D42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977</TotalTime>
  <Words>813</Words>
  <Application>Microsoft Office PowerPoint</Application>
  <PresentationFormat>Widescreen</PresentationFormat>
  <Paragraphs>32</Paragraphs>
  <Slides>22</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Children with Medical Conditions</vt:lpstr>
      <vt:lpstr>PowerPoint Presentation</vt:lpstr>
      <vt:lpstr>DSL Suggested Actions (1)</vt:lpstr>
      <vt:lpstr>DSL Suggested Actions (2)</vt:lpstr>
      <vt:lpstr>LGfL Training to help</vt:lpstr>
      <vt:lpstr>Further Support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Bentley</dc:creator>
  <cp:lastModifiedBy>Alex Dave</cp:lastModifiedBy>
  <cp:revision>7</cp:revision>
  <cp:lastPrinted>2021-05-25T18:09:02Z</cp:lastPrinted>
  <dcterms:created xsi:type="dcterms:W3CDTF">2021-04-27T10:05:05Z</dcterms:created>
  <dcterms:modified xsi:type="dcterms:W3CDTF">2026-08-21T12:42:28Z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0x0101004901B37C7DC4D74691B84FF8510AC564</vt:lpwstr>
  </property>
  <property fmtid="{D5CDD505-2E9C-101B-9397-08002B2CF9AE}" pid="3" name="MediaServiceImageTags">
    <vt:lpwstr/>
  </property>
</Properties>
</file>