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ave" userId="7419d647-714f-46ce-9a66-4049cb0aedda" providerId="ADAL" clId="{7E4034A6-4170-45DD-BE99-551819AE3F8C}"/>
    <pc:docChg chg="custSel modSld">
      <pc:chgData name="Alex Dave" userId="7419d647-714f-46ce-9a66-4049cb0aedda" providerId="ADAL" clId="{7E4034A6-4170-45DD-BE99-551819AE3F8C}" dt="2025-08-14T10:19:46.633" v="4" actId="1076"/>
      <pc:docMkLst>
        <pc:docMk/>
      </pc:docMkLst>
      <pc:sldChg chg="addSp delSp modSp mod">
        <pc:chgData name="Alex Dave" userId="7419d647-714f-46ce-9a66-4049cb0aedda" providerId="ADAL" clId="{7E4034A6-4170-45DD-BE99-551819AE3F8C}" dt="2025-08-14T10:19:46.633" v="4" actId="1076"/>
        <pc:sldMkLst>
          <pc:docMk/>
          <pc:sldMk cId="2885676820" sldId="271"/>
        </pc:sldMkLst>
        <pc:spChg chg="add mod">
          <ac:chgData name="Alex Dave" userId="7419d647-714f-46ce-9a66-4049cb0aedda" providerId="ADAL" clId="{7E4034A6-4170-45DD-BE99-551819AE3F8C}" dt="2025-08-14T10:18:25.268" v="0" actId="478"/>
          <ac:spMkLst>
            <pc:docMk/>
            <pc:sldMk cId="2885676820" sldId="271"/>
            <ac:spMk id="3" creationId="{A48335A2-01BA-5CEC-D614-2FD3F9A594B1}"/>
          </ac:spMkLst>
        </pc:spChg>
        <pc:picChg chg="del">
          <ac:chgData name="Alex Dave" userId="7419d647-714f-46ce-9a66-4049cb0aedda" providerId="ADAL" clId="{7E4034A6-4170-45DD-BE99-551819AE3F8C}" dt="2025-08-14T10:18:25.268" v="0" actId="478"/>
          <ac:picMkLst>
            <pc:docMk/>
            <pc:sldMk cId="2885676820" sldId="271"/>
            <ac:picMk id="4" creationId="{30FCC12D-F16A-12B0-3564-F342701BD085}"/>
          </ac:picMkLst>
        </pc:picChg>
        <pc:picChg chg="add mod">
          <ac:chgData name="Alex Dave" userId="7419d647-714f-46ce-9a66-4049cb0aedda" providerId="ADAL" clId="{7E4034A6-4170-45DD-BE99-551819AE3F8C}" dt="2025-08-14T10:19:46.633" v="4" actId="1076"/>
          <ac:picMkLst>
            <pc:docMk/>
            <pc:sldMk cId="2885676820" sldId="271"/>
            <ac:picMk id="6" creationId="{BD97D605-DC2B-043E-6A4C-77103B2B93DC}"/>
          </ac:picMkLst>
        </pc:picChg>
      </pc:sldChg>
    </pc:docChg>
  </pc:docChgLst>
  <pc:docChgLst>
    <pc:chgData name="Alex Dave" userId="7419d647-714f-46ce-9a66-4049cb0aedda" providerId="ADAL" clId="{E0FBB763-A8E3-49B6-BA50-DE49C64FDAC7}"/>
    <pc:docChg chg="undo custSel addSld delSld modSld">
      <pc:chgData name="Alex Dave" userId="7419d647-714f-46ce-9a66-4049cb0aedda" providerId="ADAL" clId="{E0FBB763-A8E3-49B6-BA50-DE49C64FDAC7}" dt="2025-08-08T11:45:59.389" v="88" actId="1076"/>
      <pc:docMkLst>
        <pc:docMk/>
      </pc:docMkLst>
      <pc:sldChg chg="addSp modSp mod">
        <pc:chgData name="Alex Dave" userId="7419d647-714f-46ce-9a66-4049cb0aedda" providerId="ADAL" clId="{E0FBB763-A8E3-49B6-BA50-DE49C64FDAC7}" dt="2025-08-08T11:38:25.054" v="3" actId="14100"/>
        <pc:sldMkLst>
          <pc:docMk/>
          <pc:sldMk cId="1873381170" sldId="256"/>
        </pc:sldMkLst>
        <pc:spChg chg="mod">
          <ac:chgData name="Alex Dave" userId="7419d647-714f-46ce-9a66-4049cb0aedda" providerId="ADAL" clId="{E0FBB763-A8E3-49B6-BA50-DE49C64FDAC7}" dt="2025-08-08T11:38:16.038" v="0" actId="20577"/>
          <ac:spMkLst>
            <pc:docMk/>
            <pc:sldMk cId="1873381170" sldId="256"/>
            <ac:spMk id="2" creationId="{F179F46B-F425-926B-1FC1-0625B1194E52}"/>
          </ac:spMkLst>
        </pc:spChg>
        <pc:picChg chg="add mod">
          <ac:chgData name="Alex Dave" userId="7419d647-714f-46ce-9a66-4049cb0aedda" providerId="ADAL" clId="{E0FBB763-A8E3-49B6-BA50-DE49C64FDAC7}" dt="2025-08-08T11:38:25.054" v="3" actId="14100"/>
          <ac:picMkLst>
            <pc:docMk/>
            <pc:sldMk cId="1873381170" sldId="256"/>
            <ac:picMk id="4" creationId="{1E08C9F3-B32A-95F8-4CD8-8AA5E42EC7BD}"/>
          </ac:picMkLst>
        </pc:picChg>
      </pc:sldChg>
      <pc:sldChg chg="addSp modSp new mod">
        <pc:chgData name="Alex Dave" userId="7419d647-714f-46ce-9a66-4049cb0aedda" providerId="ADAL" clId="{E0FBB763-A8E3-49B6-BA50-DE49C64FDAC7}" dt="2025-08-08T11:38:45.393" v="7" actId="14100"/>
        <pc:sldMkLst>
          <pc:docMk/>
          <pc:sldMk cId="4024638370" sldId="257"/>
        </pc:sldMkLst>
        <pc:picChg chg="add mod">
          <ac:chgData name="Alex Dave" userId="7419d647-714f-46ce-9a66-4049cb0aedda" providerId="ADAL" clId="{E0FBB763-A8E3-49B6-BA50-DE49C64FDAC7}" dt="2025-08-08T11:38:45.393" v="7" actId="14100"/>
          <ac:picMkLst>
            <pc:docMk/>
            <pc:sldMk cId="4024638370" sldId="257"/>
            <ac:picMk id="4" creationId="{1DE17078-9842-07E6-C05F-98778E3A167F}"/>
          </ac:picMkLst>
        </pc:picChg>
      </pc:sldChg>
      <pc:sldChg chg="addSp modSp new mod">
        <pc:chgData name="Alex Dave" userId="7419d647-714f-46ce-9a66-4049cb0aedda" providerId="ADAL" clId="{E0FBB763-A8E3-49B6-BA50-DE49C64FDAC7}" dt="2025-08-08T11:39:18.159" v="13" actId="14100"/>
        <pc:sldMkLst>
          <pc:docMk/>
          <pc:sldMk cId="4239353266" sldId="258"/>
        </pc:sldMkLst>
        <pc:picChg chg="add mod">
          <ac:chgData name="Alex Dave" userId="7419d647-714f-46ce-9a66-4049cb0aedda" providerId="ADAL" clId="{E0FBB763-A8E3-49B6-BA50-DE49C64FDAC7}" dt="2025-08-08T11:39:18.159" v="13" actId="14100"/>
          <ac:picMkLst>
            <pc:docMk/>
            <pc:sldMk cId="4239353266" sldId="258"/>
            <ac:picMk id="4" creationId="{C1B05721-7FE4-9700-5020-DA9C837ACE0F}"/>
          </ac:picMkLst>
        </pc:picChg>
      </pc:sldChg>
      <pc:sldChg chg="addSp modSp new mod">
        <pc:chgData name="Alex Dave" userId="7419d647-714f-46ce-9a66-4049cb0aedda" providerId="ADAL" clId="{E0FBB763-A8E3-49B6-BA50-DE49C64FDAC7}" dt="2025-08-08T11:39:38.853" v="17" actId="14100"/>
        <pc:sldMkLst>
          <pc:docMk/>
          <pc:sldMk cId="2178246933" sldId="259"/>
        </pc:sldMkLst>
        <pc:picChg chg="add mod">
          <ac:chgData name="Alex Dave" userId="7419d647-714f-46ce-9a66-4049cb0aedda" providerId="ADAL" clId="{E0FBB763-A8E3-49B6-BA50-DE49C64FDAC7}" dt="2025-08-08T11:39:38.853" v="17" actId="14100"/>
          <ac:picMkLst>
            <pc:docMk/>
            <pc:sldMk cId="2178246933" sldId="259"/>
            <ac:picMk id="4" creationId="{BAD4FF2B-706D-E221-62A8-A808A63DE73C}"/>
          </ac:picMkLst>
        </pc:picChg>
      </pc:sldChg>
      <pc:sldChg chg="add del setBg">
        <pc:chgData name="Alex Dave" userId="7419d647-714f-46ce-9a66-4049cb0aedda" providerId="ADAL" clId="{E0FBB763-A8E3-49B6-BA50-DE49C64FDAC7}" dt="2025-08-08T11:39:10.203" v="10"/>
        <pc:sldMkLst>
          <pc:docMk/>
          <pc:sldMk cId="4195960537" sldId="259"/>
        </pc:sldMkLst>
      </pc:sldChg>
      <pc:sldChg chg="addSp modSp new mod">
        <pc:chgData name="Alex Dave" userId="7419d647-714f-46ce-9a66-4049cb0aedda" providerId="ADAL" clId="{E0FBB763-A8E3-49B6-BA50-DE49C64FDAC7}" dt="2025-08-08T11:39:57.150" v="21" actId="14100"/>
        <pc:sldMkLst>
          <pc:docMk/>
          <pc:sldMk cId="2419847368" sldId="260"/>
        </pc:sldMkLst>
        <pc:picChg chg="add mod">
          <ac:chgData name="Alex Dave" userId="7419d647-714f-46ce-9a66-4049cb0aedda" providerId="ADAL" clId="{E0FBB763-A8E3-49B6-BA50-DE49C64FDAC7}" dt="2025-08-08T11:39:57.150" v="21" actId="14100"/>
          <ac:picMkLst>
            <pc:docMk/>
            <pc:sldMk cId="2419847368" sldId="260"/>
            <ac:picMk id="4" creationId="{96B41DCE-31C4-F361-7187-33F29A310FE1}"/>
          </ac:picMkLst>
        </pc:picChg>
      </pc:sldChg>
      <pc:sldChg chg="addSp modSp new mod">
        <pc:chgData name="Alex Dave" userId="7419d647-714f-46ce-9a66-4049cb0aedda" providerId="ADAL" clId="{E0FBB763-A8E3-49B6-BA50-DE49C64FDAC7}" dt="2025-08-08T11:40:16.552" v="26" actId="14100"/>
        <pc:sldMkLst>
          <pc:docMk/>
          <pc:sldMk cId="2839007295" sldId="261"/>
        </pc:sldMkLst>
        <pc:picChg chg="add mod">
          <ac:chgData name="Alex Dave" userId="7419d647-714f-46ce-9a66-4049cb0aedda" providerId="ADAL" clId="{E0FBB763-A8E3-49B6-BA50-DE49C64FDAC7}" dt="2025-08-08T11:40:16.552" v="26" actId="14100"/>
          <ac:picMkLst>
            <pc:docMk/>
            <pc:sldMk cId="2839007295" sldId="261"/>
            <ac:picMk id="4" creationId="{9D3A37C6-6A1D-B645-145F-DFA6235075E4}"/>
          </ac:picMkLst>
        </pc:picChg>
      </pc:sldChg>
      <pc:sldChg chg="addSp modSp new mod">
        <pc:chgData name="Alex Dave" userId="7419d647-714f-46ce-9a66-4049cb0aedda" providerId="ADAL" clId="{E0FBB763-A8E3-49B6-BA50-DE49C64FDAC7}" dt="2025-08-08T11:40:47.762" v="31"/>
        <pc:sldMkLst>
          <pc:docMk/>
          <pc:sldMk cId="908243122" sldId="262"/>
        </pc:sldMkLst>
        <pc:picChg chg="add mod">
          <ac:chgData name="Alex Dave" userId="7419d647-714f-46ce-9a66-4049cb0aedda" providerId="ADAL" clId="{E0FBB763-A8E3-49B6-BA50-DE49C64FDAC7}" dt="2025-08-08T11:40:35.018" v="30" actId="14100"/>
          <ac:picMkLst>
            <pc:docMk/>
            <pc:sldMk cId="908243122" sldId="262"/>
            <ac:picMk id="4" creationId="{9303F815-BEFD-2CFE-7FBD-8B4DBC173A26}"/>
          </ac:picMkLst>
        </pc:picChg>
      </pc:sldChg>
      <pc:sldChg chg="addSp modSp new mod">
        <pc:chgData name="Alex Dave" userId="7419d647-714f-46ce-9a66-4049cb0aedda" providerId="ADAL" clId="{E0FBB763-A8E3-49B6-BA50-DE49C64FDAC7}" dt="2025-08-08T11:41:02.634" v="36" actId="14100"/>
        <pc:sldMkLst>
          <pc:docMk/>
          <pc:sldMk cId="2321498224" sldId="263"/>
        </pc:sldMkLst>
        <pc:picChg chg="add mod">
          <ac:chgData name="Alex Dave" userId="7419d647-714f-46ce-9a66-4049cb0aedda" providerId="ADAL" clId="{E0FBB763-A8E3-49B6-BA50-DE49C64FDAC7}" dt="2025-08-08T11:41:02.634" v="36" actId="14100"/>
          <ac:picMkLst>
            <pc:docMk/>
            <pc:sldMk cId="2321498224" sldId="263"/>
            <ac:picMk id="4" creationId="{1993C4DD-7F8C-30CB-1F49-60805114B420}"/>
          </ac:picMkLst>
        </pc:picChg>
      </pc:sldChg>
      <pc:sldChg chg="add del setBg">
        <pc:chgData name="Alex Dave" userId="7419d647-714f-46ce-9a66-4049cb0aedda" providerId="ADAL" clId="{E0FBB763-A8E3-49B6-BA50-DE49C64FDAC7}" dt="2025-08-08T11:41:14.372" v="38" actId="2696"/>
        <pc:sldMkLst>
          <pc:docMk/>
          <pc:sldMk cId="1629468008" sldId="264"/>
        </pc:sldMkLst>
      </pc:sldChg>
      <pc:sldChg chg="addSp modSp new mod">
        <pc:chgData name="Alex Dave" userId="7419d647-714f-46ce-9a66-4049cb0aedda" providerId="ADAL" clId="{E0FBB763-A8E3-49B6-BA50-DE49C64FDAC7}" dt="2025-08-08T11:41:29.873" v="42" actId="14100"/>
        <pc:sldMkLst>
          <pc:docMk/>
          <pc:sldMk cId="2664152032" sldId="264"/>
        </pc:sldMkLst>
        <pc:picChg chg="add mod">
          <ac:chgData name="Alex Dave" userId="7419d647-714f-46ce-9a66-4049cb0aedda" providerId="ADAL" clId="{E0FBB763-A8E3-49B6-BA50-DE49C64FDAC7}" dt="2025-08-08T11:41:29.873" v="42" actId="14100"/>
          <ac:picMkLst>
            <pc:docMk/>
            <pc:sldMk cId="2664152032" sldId="264"/>
            <ac:picMk id="4" creationId="{23861958-6920-BB03-BB71-1DF73ADC13BD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1:45.941" v="45" actId="26606"/>
        <pc:sldMkLst>
          <pc:docMk/>
          <pc:sldMk cId="345130933" sldId="265"/>
        </pc:sldMkLst>
        <pc:spChg chg="add">
          <ac:chgData name="Alex Dave" userId="7419d647-714f-46ce-9a66-4049cb0aedda" providerId="ADAL" clId="{E0FBB763-A8E3-49B6-BA50-DE49C64FDAC7}" dt="2025-08-08T11:41:45.941" v="45" actId="26606"/>
          <ac:spMkLst>
            <pc:docMk/>
            <pc:sldMk cId="345130933" sldId="265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1:45.941" v="45" actId="26606"/>
          <ac:picMkLst>
            <pc:docMk/>
            <pc:sldMk cId="345130933" sldId="265"/>
            <ac:picMk id="4" creationId="{9063E5DB-088C-5D66-6582-2D84838F09FA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1:58.581" v="48" actId="26606"/>
        <pc:sldMkLst>
          <pc:docMk/>
          <pc:sldMk cId="2094408663" sldId="266"/>
        </pc:sldMkLst>
        <pc:spChg chg="add">
          <ac:chgData name="Alex Dave" userId="7419d647-714f-46ce-9a66-4049cb0aedda" providerId="ADAL" clId="{E0FBB763-A8E3-49B6-BA50-DE49C64FDAC7}" dt="2025-08-08T11:41:58.581" v="48" actId="26606"/>
          <ac:spMkLst>
            <pc:docMk/>
            <pc:sldMk cId="2094408663" sldId="266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1:58.581" v="48" actId="26606"/>
          <ac:picMkLst>
            <pc:docMk/>
            <pc:sldMk cId="2094408663" sldId="266"/>
            <ac:picMk id="4" creationId="{7FF09C9C-D0C5-6E15-7347-67674F88733D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2:14.140" v="51" actId="26606"/>
        <pc:sldMkLst>
          <pc:docMk/>
          <pc:sldMk cId="1186338551" sldId="267"/>
        </pc:sldMkLst>
        <pc:spChg chg="add">
          <ac:chgData name="Alex Dave" userId="7419d647-714f-46ce-9a66-4049cb0aedda" providerId="ADAL" clId="{E0FBB763-A8E3-49B6-BA50-DE49C64FDAC7}" dt="2025-08-08T11:42:14.140" v="51" actId="26606"/>
          <ac:spMkLst>
            <pc:docMk/>
            <pc:sldMk cId="1186338551" sldId="267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2:14.140" v="51" actId="26606"/>
          <ac:picMkLst>
            <pc:docMk/>
            <pc:sldMk cId="1186338551" sldId="267"/>
            <ac:picMk id="4" creationId="{81B0C2DB-ED6A-E7F9-F76E-2D84A43A8883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2:38.342" v="54" actId="26606"/>
        <pc:sldMkLst>
          <pc:docMk/>
          <pc:sldMk cId="1575453611" sldId="268"/>
        </pc:sldMkLst>
        <pc:spChg chg="add">
          <ac:chgData name="Alex Dave" userId="7419d647-714f-46ce-9a66-4049cb0aedda" providerId="ADAL" clId="{E0FBB763-A8E3-49B6-BA50-DE49C64FDAC7}" dt="2025-08-08T11:42:38.342" v="54" actId="26606"/>
          <ac:spMkLst>
            <pc:docMk/>
            <pc:sldMk cId="1575453611" sldId="268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2:38.342" v="54" actId="26606"/>
          <ac:picMkLst>
            <pc:docMk/>
            <pc:sldMk cId="1575453611" sldId="268"/>
            <ac:picMk id="4" creationId="{25B5A2E4-1C52-C91C-0F16-67B48B8DB4CE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2:59.073" v="57" actId="26606"/>
        <pc:sldMkLst>
          <pc:docMk/>
          <pc:sldMk cId="1460394955" sldId="269"/>
        </pc:sldMkLst>
        <pc:spChg chg="add">
          <ac:chgData name="Alex Dave" userId="7419d647-714f-46ce-9a66-4049cb0aedda" providerId="ADAL" clId="{E0FBB763-A8E3-49B6-BA50-DE49C64FDAC7}" dt="2025-08-08T11:42:59.073" v="57" actId="26606"/>
          <ac:spMkLst>
            <pc:docMk/>
            <pc:sldMk cId="1460394955" sldId="269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2:59.073" v="57" actId="26606"/>
          <ac:picMkLst>
            <pc:docMk/>
            <pc:sldMk cId="1460394955" sldId="269"/>
            <ac:picMk id="4" creationId="{9EEBBF2F-1E11-386E-24FF-1B672849C203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3:11.207" v="60" actId="26606"/>
        <pc:sldMkLst>
          <pc:docMk/>
          <pc:sldMk cId="4108669087" sldId="270"/>
        </pc:sldMkLst>
        <pc:spChg chg="add">
          <ac:chgData name="Alex Dave" userId="7419d647-714f-46ce-9a66-4049cb0aedda" providerId="ADAL" clId="{E0FBB763-A8E3-49B6-BA50-DE49C64FDAC7}" dt="2025-08-08T11:43:11.207" v="60" actId="26606"/>
          <ac:spMkLst>
            <pc:docMk/>
            <pc:sldMk cId="4108669087" sldId="270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3:11.207" v="60" actId="26606"/>
          <ac:picMkLst>
            <pc:docMk/>
            <pc:sldMk cId="4108669087" sldId="270"/>
            <ac:picMk id="4" creationId="{C6BFB9FA-E2EC-D76C-074C-6A426EA8FD9D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3:31.319" v="63" actId="26606"/>
        <pc:sldMkLst>
          <pc:docMk/>
          <pc:sldMk cId="2885676820" sldId="271"/>
        </pc:sldMkLst>
        <pc:spChg chg="add">
          <ac:chgData name="Alex Dave" userId="7419d647-714f-46ce-9a66-4049cb0aedda" providerId="ADAL" clId="{E0FBB763-A8E3-49B6-BA50-DE49C64FDAC7}" dt="2025-08-08T11:43:31.319" v="63" actId="26606"/>
          <ac:spMkLst>
            <pc:docMk/>
            <pc:sldMk cId="2885676820" sldId="271"/>
            <ac:spMk id="9" creationId="{42A4FC2C-047E-45A5-965D-8E1E3BF09BC6}"/>
          </ac:spMkLst>
        </pc:spChg>
      </pc:sldChg>
      <pc:sldChg chg="addSp delSp modSp new mod setBg">
        <pc:chgData name="Alex Dave" userId="7419d647-714f-46ce-9a66-4049cb0aedda" providerId="ADAL" clId="{E0FBB763-A8E3-49B6-BA50-DE49C64FDAC7}" dt="2025-08-08T11:44:24.083" v="69" actId="26606"/>
        <pc:sldMkLst>
          <pc:docMk/>
          <pc:sldMk cId="674004664" sldId="272"/>
        </pc:sldMkLst>
        <pc:spChg chg="add">
          <ac:chgData name="Alex Dave" userId="7419d647-714f-46ce-9a66-4049cb0aedda" providerId="ADAL" clId="{E0FBB763-A8E3-49B6-BA50-DE49C64FDAC7}" dt="2025-08-08T11:44:24.083" v="69" actId="26606"/>
          <ac:spMkLst>
            <pc:docMk/>
            <pc:sldMk cId="674004664" sldId="272"/>
            <ac:spMk id="10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4:24.083" v="69" actId="26606"/>
          <ac:picMkLst>
            <pc:docMk/>
            <pc:sldMk cId="674004664" sldId="272"/>
            <ac:picMk id="5" creationId="{AA85CB93-9FA8-4902-74C8-CB9B9672767C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4:42.160" v="72" actId="26606"/>
        <pc:sldMkLst>
          <pc:docMk/>
          <pc:sldMk cId="510193031" sldId="273"/>
        </pc:sldMkLst>
        <pc:spChg chg="add">
          <ac:chgData name="Alex Dave" userId="7419d647-714f-46ce-9a66-4049cb0aedda" providerId="ADAL" clId="{E0FBB763-A8E3-49B6-BA50-DE49C64FDAC7}" dt="2025-08-08T11:44:42.160" v="72" actId="26606"/>
          <ac:spMkLst>
            <pc:docMk/>
            <pc:sldMk cId="510193031" sldId="273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4:42.160" v="72" actId="26606"/>
          <ac:picMkLst>
            <pc:docMk/>
            <pc:sldMk cId="510193031" sldId="273"/>
            <ac:picMk id="4" creationId="{3A558ABF-755A-757F-D0DF-1361FE554609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5:02.039" v="78" actId="26606"/>
        <pc:sldMkLst>
          <pc:docMk/>
          <pc:sldMk cId="1381930398" sldId="274"/>
        </pc:sldMkLst>
        <pc:spChg chg="add">
          <ac:chgData name="Alex Dave" userId="7419d647-714f-46ce-9a66-4049cb0aedda" providerId="ADAL" clId="{E0FBB763-A8E3-49B6-BA50-DE49C64FDAC7}" dt="2025-08-08T11:45:02.039" v="78" actId="26606"/>
          <ac:spMkLst>
            <pc:docMk/>
            <pc:sldMk cId="1381930398" sldId="274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5:02.039" v="78" actId="26606"/>
          <ac:picMkLst>
            <pc:docMk/>
            <pc:sldMk cId="1381930398" sldId="274"/>
            <ac:picMk id="4" creationId="{F02A23EB-7399-7B8C-E21B-CA177F627D93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5:14.513" v="80" actId="26606"/>
        <pc:sldMkLst>
          <pc:docMk/>
          <pc:sldMk cId="905685739" sldId="275"/>
        </pc:sldMkLst>
        <pc:spChg chg="add">
          <ac:chgData name="Alex Dave" userId="7419d647-714f-46ce-9a66-4049cb0aedda" providerId="ADAL" clId="{E0FBB763-A8E3-49B6-BA50-DE49C64FDAC7}" dt="2025-08-08T11:45:14.513" v="80" actId="26606"/>
          <ac:spMkLst>
            <pc:docMk/>
            <pc:sldMk cId="905685739" sldId="275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5:14.513" v="80" actId="26606"/>
          <ac:picMkLst>
            <pc:docMk/>
            <pc:sldMk cId="905685739" sldId="275"/>
            <ac:picMk id="4" creationId="{DB89ABF3-0AE3-3AC3-991E-B5B947F0635A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5:33.806" v="83"/>
        <pc:sldMkLst>
          <pc:docMk/>
          <pc:sldMk cId="2286866381" sldId="276"/>
        </pc:sldMkLst>
        <pc:spChg chg="add">
          <ac:chgData name="Alex Dave" userId="7419d647-714f-46ce-9a66-4049cb0aedda" providerId="ADAL" clId="{E0FBB763-A8E3-49B6-BA50-DE49C64FDAC7}" dt="2025-08-08T11:45:26.709" v="82" actId="26606"/>
          <ac:spMkLst>
            <pc:docMk/>
            <pc:sldMk cId="2286866381" sldId="276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5:26.709" v="82" actId="26606"/>
          <ac:picMkLst>
            <pc:docMk/>
            <pc:sldMk cId="2286866381" sldId="276"/>
            <ac:picMk id="4" creationId="{F663C87F-0C8F-4F43-F146-DC51438731D2}"/>
          </ac:picMkLst>
        </pc:picChg>
      </pc:sldChg>
      <pc:sldChg chg="addSp delSp modSp new mod setBg">
        <pc:chgData name="Alex Dave" userId="7419d647-714f-46ce-9a66-4049cb0aedda" providerId="ADAL" clId="{E0FBB763-A8E3-49B6-BA50-DE49C64FDAC7}" dt="2025-08-08T11:45:59.389" v="88" actId="1076"/>
        <pc:sldMkLst>
          <pc:docMk/>
          <pc:sldMk cId="2029987622" sldId="277"/>
        </pc:sldMkLst>
        <pc:spChg chg="add">
          <ac:chgData name="Alex Dave" userId="7419d647-714f-46ce-9a66-4049cb0aedda" providerId="ADAL" clId="{E0FBB763-A8E3-49B6-BA50-DE49C64FDAC7}" dt="2025-08-08T11:45:40.912" v="85" actId="26606"/>
          <ac:spMkLst>
            <pc:docMk/>
            <pc:sldMk cId="2029987622" sldId="277"/>
            <ac:spMk id="9" creationId="{42A4FC2C-047E-45A5-965D-8E1E3BF09BC6}"/>
          </ac:spMkLst>
        </pc:spChg>
        <pc:picChg chg="add mod">
          <ac:chgData name="Alex Dave" userId="7419d647-714f-46ce-9a66-4049cb0aedda" providerId="ADAL" clId="{E0FBB763-A8E3-49B6-BA50-DE49C64FDAC7}" dt="2025-08-08T11:45:59.389" v="88" actId="1076"/>
          <ac:picMkLst>
            <pc:docMk/>
            <pc:sldMk cId="2029987622" sldId="277"/>
            <ac:picMk id="4" creationId="{98998308-5DD2-BB59-83C2-7197F723B3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5B80-4DCF-D0FD-7721-729B97B3F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65CFF-CAE2-AC9A-F2D1-9DA5C7E7E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4C501-DAC1-9E6C-5CC5-3E173B62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D4C89-99B0-9EA2-F705-B6FB90BC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634A-5948-B4DA-51A4-0677D1FD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6EA5-C9C0-7C03-EF39-63D70270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E0AEB-CDC3-FC00-7855-D68CC341F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1C1A-FCC3-79D7-37B5-1233A2BF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1A0F-475F-5EEF-AC06-87A2D58F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FDAD7-34EB-68CA-629D-45C2626E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1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ACBA2-11A4-09DD-3DB2-F31125881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C2C29-6F25-4A35-75B1-9D8A4CBC5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7ED89-F48A-ED78-9338-59BC836C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9D2A-83A8-C5F9-E1CF-042D8DF2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A60BB-1585-D818-77F8-1A037976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1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630-3497-76AD-C4DD-679C6CA9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E2A3-E9BB-561C-CB99-F9A0EB42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57EC-237A-7065-04C2-BB6B9BC6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7101D-AF46-4A1F-FEB1-72DF72B4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FF2D-11A0-BFDC-CD08-AA98D9DC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9C32-CF15-54B5-42E7-FC4ED8CF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4AF5-B7D6-3C18-36E9-02415C6E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7527-8378-73DF-6176-AF74C3CD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C7326-3E86-7BC0-BEF9-ACDB6E1D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6965-8AB5-18C0-46C6-9398D2CE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ED9E-D191-2CAD-AA3D-D6B20A3F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3CA5-B69F-E749-3203-7221E821F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96143-73CC-DC02-AF0F-0CF002A2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3083F-7283-D914-C02C-56115D45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04BC7-46C7-67CF-E455-F4D32714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51A4-018B-B88B-9B9F-9949E255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8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526D-A8D7-1D3E-DBC1-139B1D8E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8E325-F353-41BA-3531-9589A106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6307C-12AF-6B2A-1EDB-880BD5BA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4D8CA-AA4F-8FCB-348F-1CF90C78A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56398-99C1-397E-A493-A347CB5A3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F8F38-ACB6-309D-939A-F809DD3F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7198B-5826-2CE8-52E4-1C03DDB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94E31-E257-1B9B-EF53-A8BAA1B4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4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2C14-029F-80BE-E25E-CD560826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1F581-3F2A-C4A7-BF3E-281C92B8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18DB-59EF-C5FC-DFB1-DBBAFE4C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AE3FD-0FD8-911A-EDF1-625D898F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78752-E9D1-419D-4DC3-4DD95755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BC47C-8E01-7D9A-418B-E3CD4DAA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B4986-FE06-2205-0114-AED586A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6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DCC4-8D30-B112-178C-64BAFBB0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44879-2DAE-CE74-B4C1-3CC3EC7E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805F6-6509-0438-B93F-845B412C0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01575-F5D7-FE78-9D90-AE933307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AA6F6-BAEB-B875-03D6-C0D6C03A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1FAE5-D7B1-4AA9-2327-4DE69A0A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6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C2EB-007F-169B-27BE-B27F0270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C5AB4-72D4-CB10-33E7-87C424C81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000FE-E97E-E092-4BE9-3D57895D2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CDEB-A1DF-CA64-51C0-76B4EBE8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2F55B-17BE-BCC8-B808-D1A97926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296CC-B9CB-EB28-5303-9B6C6B40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3A9A7-C3F3-B913-FD73-4F89E803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1FD2-A5AD-57DF-B340-D7EDD11A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F05D-0D0A-9EAA-983F-AA6802B99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FB529-B0B3-48FA-84F5-9E2B97965D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2547-2063-BBDC-0961-43F961439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EEFD-FD1E-B6E2-DCF7-E374E8FE3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924B0-40CB-4040-B946-9CE7CEC99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5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F46B-F425-926B-1FC1-0625B1194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3BE9-CEFE-6305-7453-132289A47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8C9F3-B32A-95F8-4CD8-8AA5E42E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8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63E5DB-088C-5D66-6582-2D84838F0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F09C9C-D0C5-6E15-7347-67674F887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0C2DB-ED6A-E7F9-F76E-2D84A43A8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B5A2E4-1C52-C91C-0F16-67B48B8DB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EBBF2F-1E11-386E-24FF-1B672849C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BFB9FA-E2EC-D76C-074C-6A426EA8F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35A2-01BA-5CEC-D614-2FD3F9A5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7D605-DC2B-043E-6A4C-77103B2B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17" y="-100914"/>
            <a:ext cx="12512834" cy="70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5CB93-9FA8-4902-74C8-CB9B96727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558ABF-755A-757F-D0DF-1361FE554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2A23EB-7399-7B8C-E21B-CA177F627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7197-9113-F24A-4113-9B8A1F13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C6BE-F2F8-A3B6-6C05-63C5064B8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17078-9842-07E6-C05F-98778E3A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3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89ABF3-0AE3-3AC3-991E-B5B947F0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63C87F-0C8F-4F43-F146-DC5143873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een arrow with white text&#10;&#10;AI-generated content may be incorrect.">
            <a:extLst>
              <a:ext uri="{FF2B5EF4-FFF2-40B4-BE49-F238E27FC236}">
                <a16:creationId xmlns:a16="http://schemas.microsoft.com/office/drawing/2014/main" id="{98998308-5DD2-BB59-83C2-7197F723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9012-3B33-42DA-0A15-77FAE050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E086-10EF-B3BF-BAA4-640087E0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05721-7FE4-9700-5020-DA9C837A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AB61-F37C-27CC-5FDB-EE2D6B97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7F52-8CB1-90A8-DFBB-2E550F3E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4FF2B-706D-E221-62A8-A808A63D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5829-6690-22BC-1AE1-1EEA31D1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AA1D-5930-2D8D-339C-D5466DD0E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41DCE-31C4-F361-7187-33F29A31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5A50-B2E9-B4C8-862D-BA2A709F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F7B62-3EBC-24C5-3F04-3BC6B4B0A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A37C6-6A1D-B645-145F-DFA62350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0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F45C-3D35-78D7-9274-BB641C31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AC08-5FA7-D043-F322-1EA56A6AC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3F815-BEFD-2CFE-7FBD-8B4DBC17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D94D-39DA-4493-2859-5FFDB8C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E1DF-2293-327C-DD5F-68403C5C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3C4DD-7F8C-30CB-1F49-60805114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875F-1AFC-33D9-B2E8-378673D3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CC60-AD98-D6CF-93C2-230A0D208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61958-6920-BB03-BB71-1DF73ADC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89ac6e-72bb-4955-a615-445659f1c972" xsi:nil="true"/>
    <lcf76f155ced4ddcb4097134ff3c332f xmlns="e4f34220-620c-47c3-89af-c4a6edab4c8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37C7DC4D74691B84FF8510AC564" ma:contentTypeVersion="19" ma:contentTypeDescription="Create a new document." ma:contentTypeScope="" ma:versionID="326c8723a2e5b99cee2e0aaf3884e39b">
  <xsd:schema xmlns:xsd="http://www.w3.org/2001/XMLSchema" xmlns:xs="http://www.w3.org/2001/XMLSchema" xmlns:p="http://schemas.microsoft.com/office/2006/metadata/properties" xmlns:ns2="e4f34220-620c-47c3-89af-c4a6edab4c87" xmlns:ns3="3889ac6e-72bb-4955-a615-445659f1c972" targetNamespace="http://schemas.microsoft.com/office/2006/metadata/properties" ma:root="true" ma:fieldsID="4d84b791a414029111ba03e7fd636d7f" ns2:_="" ns3:_="">
    <xsd:import namespace="e4f34220-620c-47c3-89af-c4a6edab4c87"/>
    <xsd:import namespace="3889ac6e-72bb-4955-a615-445659f1c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4220-620c-47c3-89af-c4a6edab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9cbce6-d92b-4712-9683-e256f6a34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ac6e-72bb-4955-a615-445659f1c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c75674-d8df-4777-a0cb-68e6fcd39d03}" ma:internalName="TaxCatchAll" ma:showField="CatchAllData" ma:web="3889ac6e-72bb-4955-a615-445659f1c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060AA5-F9E9-4975-B853-180D5A100A07}">
  <ds:schemaRefs>
    <ds:schemaRef ds:uri="http://schemas.microsoft.com/office/2006/metadata/properties"/>
    <ds:schemaRef ds:uri="http://schemas.microsoft.com/office/infopath/2007/PartnerControls"/>
    <ds:schemaRef ds:uri="3889ac6e-72bb-4955-a615-445659f1c972"/>
    <ds:schemaRef ds:uri="e4f34220-620c-47c3-89af-c4a6edab4c87"/>
  </ds:schemaRefs>
</ds:datastoreItem>
</file>

<file path=customXml/itemProps2.xml><?xml version="1.0" encoding="utf-8"?>
<ds:datastoreItem xmlns:ds="http://schemas.openxmlformats.org/officeDocument/2006/customXml" ds:itemID="{85A2DED1-A2F7-453A-8B7D-E13B6602C1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AD27D-D460-4D94-AA6A-723D83838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34220-620c-47c3-89af-c4a6edab4c87"/>
    <ds:schemaRef ds:uri="3889ac6e-72bb-4955-a615-445659f1c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Dave</dc:creator>
  <cp:lastModifiedBy>Alex Dave</cp:lastModifiedBy>
  <cp:revision>1</cp:revision>
  <dcterms:created xsi:type="dcterms:W3CDTF">2025-08-08T11:37:39Z</dcterms:created>
  <dcterms:modified xsi:type="dcterms:W3CDTF">2025-08-14T10:19:51Z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0x0101004901B37C7DC4D74691B84FF8510AC564</vt:lpwstr>
  </property>
  <property fmtid="{D5CDD505-2E9C-101B-9397-08002B2CF9AE}" pid="3" name="MediaServiceImageTags">
    <vt:lpwstr/>
  </property>
</Properties>
</file>