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1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ave" userId="7419d647-714f-46ce-9a66-4049cb0aedda" providerId="ADAL" clId="{745F7DE0-90F3-4A06-9349-783CFEB9A7BF}"/>
    <pc:docChg chg="custSel modSld">
      <pc:chgData name="Alex Dave" userId="7419d647-714f-46ce-9a66-4049cb0aedda" providerId="ADAL" clId="{745F7DE0-90F3-4A06-9349-783CFEB9A7BF}" dt="2026-05-29T13:38:01.879" v="2" actId="26606"/>
      <pc:docMkLst>
        <pc:docMk/>
      </pc:docMkLst>
      <pc:sldChg chg="addSp delSp modSp mod">
        <pc:chgData name="Alex Dave" userId="7419d647-714f-46ce-9a66-4049cb0aedda" providerId="ADAL" clId="{745F7DE0-90F3-4A06-9349-783CFEB9A7BF}" dt="2026-05-29T13:38:01.879" v="2" actId="26606"/>
        <pc:sldMkLst>
          <pc:docMk/>
          <pc:sldMk cId="2802352899" sldId="258"/>
        </pc:sldMkLst>
        <pc:spChg chg="add del mod">
          <ac:chgData name="Alex Dave" userId="7419d647-714f-46ce-9a66-4049cb0aedda" providerId="ADAL" clId="{745F7DE0-90F3-4A06-9349-783CFEB9A7BF}" dt="2026-05-29T13:38:01.879" v="2" actId="26606"/>
          <ac:spMkLst>
            <pc:docMk/>
            <pc:sldMk cId="2802352899" sldId="258"/>
            <ac:spMk id="3" creationId="{179F97C8-394A-C169-1DFD-BE854D2A8A68}"/>
          </ac:spMkLst>
        </pc:spChg>
        <pc:spChg chg="del">
          <ac:chgData name="Alex Dave" userId="7419d647-714f-46ce-9a66-4049cb0aedda" providerId="ADAL" clId="{745F7DE0-90F3-4A06-9349-783CFEB9A7BF}" dt="2026-05-29T13:38:01.879" v="2" actId="26606"/>
          <ac:spMkLst>
            <pc:docMk/>
            <pc:sldMk cId="2802352899" sldId="258"/>
            <ac:spMk id="10" creationId="{11B2B030-4738-4359-9E46-144B7C8BFF8B}"/>
          </ac:spMkLst>
        </pc:spChg>
        <pc:spChg chg="del">
          <ac:chgData name="Alex Dave" userId="7419d647-714f-46ce-9a66-4049cb0aedda" providerId="ADAL" clId="{745F7DE0-90F3-4A06-9349-783CFEB9A7BF}" dt="2026-05-29T13:38:01.879" v="2" actId="26606"/>
          <ac:spMkLst>
            <pc:docMk/>
            <pc:sldMk cId="2802352899" sldId="258"/>
            <ac:spMk id="12" creationId="{E722B2DD-E14D-4972-9D98-5D6E61B1B2D2}"/>
          </ac:spMkLst>
        </pc:spChg>
        <pc:spChg chg="add">
          <ac:chgData name="Alex Dave" userId="7419d647-714f-46ce-9a66-4049cb0aedda" providerId="ADAL" clId="{745F7DE0-90F3-4A06-9349-783CFEB9A7BF}" dt="2026-05-29T13:38:01.879" v="2" actId="26606"/>
          <ac:spMkLst>
            <pc:docMk/>
            <pc:sldMk cId="2802352899" sldId="258"/>
            <ac:spMk id="17" creationId="{42A4FC2C-047E-45A5-965D-8E1E3BF09BC6}"/>
          </ac:spMkLst>
        </pc:spChg>
        <pc:picChg chg="del">
          <ac:chgData name="Alex Dave" userId="7419d647-714f-46ce-9a66-4049cb0aedda" providerId="ADAL" clId="{745F7DE0-90F3-4A06-9349-783CFEB9A7BF}" dt="2026-05-29T13:37:56.074" v="0" actId="478"/>
          <ac:picMkLst>
            <pc:docMk/>
            <pc:sldMk cId="2802352899" sldId="258"/>
            <ac:picMk id="5" creationId="{D5B2A8F2-F642-DC18-407E-540CBE7247DF}"/>
          </ac:picMkLst>
        </pc:picChg>
        <pc:picChg chg="add mod">
          <ac:chgData name="Alex Dave" userId="7419d647-714f-46ce-9a66-4049cb0aedda" providerId="ADAL" clId="{745F7DE0-90F3-4A06-9349-783CFEB9A7BF}" dt="2026-05-29T13:38:01.879" v="2" actId="26606"/>
          <ac:picMkLst>
            <pc:docMk/>
            <pc:sldMk cId="2802352899" sldId="258"/>
            <ac:picMk id="6" creationId="{B1465E6C-F87F-3F16-9CB8-5A6B5181BD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E9C7-528B-ECC4-234A-87B5338D4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8AB7C-9FAB-63A9-7FF9-2D9C4B882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E68B-51F2-A1A3-37DE-3926609A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E0437-5CB7-8648-2E60-37CB306E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E5FA-0ABB-6B10-CB20-42FD16D2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2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2B7C-D649-4560-531A-80ECE928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05655-6831-FBF9-911C-CA8B64C6F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5D67-1317-F840-91A3-70C6C739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1DAC-904B-4499-E120-CF857964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E75FC-0901-20EB-FCDB-6C8C3542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1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DACD0-09E7-1189-3145-71B611290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27543-F196-1994-3584-B64309225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749D9-8C0B-3B70-BC02-5954CE5D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7A496-37DD-A56F-699D-1B023CE3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340CD-B754-0406-4BC5-DC09DF7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9E32-D219-44E7-7B77-068DB889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38A-FC0F-68F1-7CAA-AFAA764C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F257-120B-918A-7F92-11979E93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735C-5488-97FF-28FC-58F53C86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4DE48-6BB5-951E-8723-38024A8A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84E0-5B47-B6EA-4CCB-050D6A8E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0BCA-0EE1-4B80-FE8C-B16E5665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7872-40B5-DF81-B4F7-971794F7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CC2D-D7B7-86D6-E221-56378EC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E2AE-A050-8204-42E3-44D72D6A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0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334E-34D6-EDC7-26AE-14CC9CC2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8404-7C9E-89E7-540B-33DA4A29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EBE3F-E896-2A49-4A14-5DE53838F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F2B55-B9F9-B723-1DA7-677C89C7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90C0C-6680-A9A3-C79C-5D6AF418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093D-B409-E951-DB8A-6E4455EF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9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DFA7-82F5-F7D7-FA86-DB44E146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C5C29-1396-9EB5-3775-E241821A8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E6059-14D7-DB5C-DF25-33845394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93852-6EA5-BDA5-B150-348D81B88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895F8-CC21-6F54-6650-6F0F90EAC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28F6A-715F-0138-9697-F9F623F3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79EA2-FF4F-84BA-E757-4E3232E0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1E66B-6D2A-A504-79DF-EB7EBF8C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5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C7FF-6FF7-7CE2-4DFB-F598A70E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53D16-F76A-29E9-5ECA-E5916996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7FD5C-A9BE-551B-3CC3-C2C0B8C3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262B3-4B78-DABB-7331-53C9772D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B7B1C-141E-D159-A179-BA7DFC42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BB8B8-BFE1-EE08-257B-B474A634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D0391-0797-77BE-B0FB-7C9322BF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7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418D-1519-7EB3-2263-E228BB64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594D-D935-DF43-BA48-FDA90F916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E3F5-F79A-2165-5154-4FF5FA1DD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40F7F-AAEB-5027-0EF6-270F9B4D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C2FF0-649C-C343-AF3E-B9B12CA7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D5490-2C80-04B5-1D8F-6FA6A520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2DB2-28FE-7B07-0CBC-533E0799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8C4D8-851B-6713-060C-EBC66DB73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BE290-8FAA-4A3F-5822-2FDF54831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A0B19-49EB-1E76-0880-537D8A7B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72D39-3B1F-807C-3495-0482A37B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6CBE-3153-1BBD-FA80-F1C4A585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350A9-9D53-6D5C-F9FB-0EB574AF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456ED-9721-685C-2DB7-A9980F20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EB529-D93F-2B12-9278-3CA6B8703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290F2-DF39-4EA5-9AD3-C0E3D5ACBBE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EFD2E-8529-905D-1E08-F7063A69E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2AC14-26C6-313E-8A36-D8B0BF687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DA1E82-46EA-424C-8443-FC9EEDF36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0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BBD8-71EE-78D2-327D-B8BE3988A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A3EA7-B117-EDA6-E27B-31FC073C1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0B53A-C2DB-CDCF-78AE-FFABEA3EC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C51A2-7113-6794-D1DD-67BC1389B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EA48D-77E7-6BAE-40B1-0F74F84D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49E7D-3C9F-5E9F-791D-96A4CF9C4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1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1E5017-F497-496F-CAA2-C017D7E2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E19C7-050D-EE90-920F-E6E70C5AD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8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14774-EA5E-17B7-7328-D0873F296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2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7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FC873F-F8B5-B541-B049-0FA0E2140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E1D3A-4CD7-46FB-E849-1241002D6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2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D9D0BD-4D78-CF6E-6EB5-6BF157072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65E6C-F87F-3F16-9CB8-5A6B5181B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EC38EC-B0B6-C5AD-FAB7-204F96E79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2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9188F-6C84-790A-CB82-7A87FC74D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2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CB3C9-D378-72D1-F7AD-6402A342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64B50-58E6-B5EF-C111-1C0C03EA3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7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CB2AA-B390-F9E5-953A-4692B711C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3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CA4BCC-570E-B2B6-CD2E-2ABB9E0D2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0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Dave</dc:creator>
  <cp:lastModifiedBy>Alex Dave</cp:lastModifiedBy>
  <cp:revision>1</cp:revision>
  <dcterms:created xsi:type="dcterms:W3CDTF">2026-05-29T12:45:17Z</dcterms:created>
  <dcterms:modified xsi:type="dcterms:W3CDTF">2026-05-29T13:38:02Z</dcterms:modified>
</cp:coreProperties>
</file>